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omments/modernComment_146_132F6D31.xml" ContentType="application/vnd.ms-powerpoint.comments+xml"/>
  <Override PartName="/ppt/comments/modernComment_15A_478FEDC6.xml" ContentType="application/vnd.ms-powerpoint.comments+xml"/>
  <Override PartName="/ppt/comments/modernComment_159_4510885D.xml" ContentType="application/vnd.ms-powerpoint.comment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9" r:id="rId2"/>
    <p:sldId id="260" r:id="rId3"/>
    <p:sldId id="631" r:id="rId4"/>
    <p:sldId id="261" r:id="rId5"/>
    <p:sldId id="257" r:id="rId6"/>
    <p:sldId id="328" r:id="rId7"/>
    <p:sldId id="327" r:id="rId8"/>
    <p:sldId id="285" r:id="rId9"/>
    <p:sldId id="329" r:id="rId10"/>
    <p:sldId id="326" r:id="rId11"/>
    <p:sldId id="330" r:id="rId12"/>
    <p:sldId id="332" r:id="rId13"/>
    <p:sldId id="334" r:id="rId14"/>
    <p:sldId id="333" r:id="rId15"/>
    <p:sldId id="335" r:id="rId16"/>
    <p:sldId id="336" r:id="rId17"/>
    <p:sldId id="337" r:id="rId18"/>
    <p:sldId id="338" r:id="rId19"/>
    <p:sldId id="340" r:id="rId20"/>
    <p:sldId id="342" r:id="rId21"/>
    <p:sldId id="344" r:id="rId22"/>
    <p:sldId id="345" r:id="rId23"/>
    <p:sldId id="346" r:id="rId24"/>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9221E-2B38-5651-4FA9-0EB220824CA9}" name="hp" initials="h" userId="hp"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CED7"/>
    <a:srgbClr val="27A7CE"/>
    <a:srgbClr val="000331"/>
    <a:srgbClr val="01738E"/>
    <a:srgbClr val="5C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6366" autoAdjust="0"/>
  </p:normalViewPr>
  <p:slideViewPr>
    <p:cSldViewPr snapToGrid="0">
      <p:cViewPr varScale="1">
        <p:scale>
          <a:sx n="74" d="100"/>
          <a:sy n="74" d="100"/>
        </p:scale>
        <p:origin x="3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 Id="rId8" Type="http://schemas.openxmlformats.org/officeDocument/2006/relationships/slide" Target="slides/slide7.xml"/></Relationships>
</file>

<file path=ppt/comments/modernComment_146_132F6D31.xml><?xml version="1.0" encoding="utf-8"?>
<p188:cmLst xmlns:a="http://schemas.openxmlformats.org/drawingml/2006/main" xmlns:r="http://schemas.openxmlformats.org/officeDocument/2006/relationships" xmlns:p188="http://schemas.microsoft.com/office/powerpoint/2018/8/main">
  <p188:cm id="{DE3565FC-6EC6-4D0E-88CA-92DD28881A10}" authorId="{3039221E-2B38-5651-4FA9-0EB220824CA9}" created="2024-04-03T08:03:45.663">
    <ac:txMkLst xmlns:ac="http://schemas.microsoft.com/office/drawing/2013/main/command">
      <pc:docMk xmlns:pc="http://schemas.microsoft.com/office/powerpoint/2013/main/command"/>
      <pc:sldMk xmlns:pc="http://schemas.microsoft.com/office/powerpoint/2013/main/command" cId="4217704447" sldId="285"/>
      <ac:spMk id="3" creationId="{189B1811-31A1-B415-1977-E1D6055DF199}"/>
      <ac:txMk cp="0">
        <ac:context len="1" hash="13"/>
      </ac:txMk>
    </ac:txMkLst>
    <p188:txBody>
      <a:bodyPr/>
      <a:lstStyle/>
      <a:p>
        <a:r>
          <a:rPr lang="fr-FR"/>
          <a:t>Safe?</a:t>
        </a:r>
      </a:p>
    </p188:txBody>
  </p188:cm>
</p188:cmLst>
</file>

<file path=ppt/comments/modernComment_159_4510885D.xml><?xml version="1.0" encoding="utf-8"?>
<p188:cmLst xmlns:a="http://schemas.openxmlformats.org/drawingml/2006/main" xmlns:r="http://schemas.openxmlformats.org/officeDocument/2006/relationships" xmlns:p188="http://schemas.microsoft.com/office/powerpoint/2018/8/main">
  <p188:cm id="{E12F5867-C215-45FF-A590-07D3A23A0265}" authorId="{3039221E-2B38-5651-4FA9-0EB220824CA9}" created="2024-04-03T08:03:45.663">
    <ac:txMkLst xmlns:ac="http://schemas.microsoft.com/office/drawing/2013/main/command">
      <pc:docMk xmlns:pc="http://schemas.microsoft.com/office/powerpoint/2013/main/command"/>
      <pc:sldMk xmlns:pc="http://schemas.microsoft.com/office/powerpoint/2013/main/command" cId="4217704447" sldId="285"/>
      <ac:spMk id="3" creationId="{189B1811-31A1-B415-1977-E1D6055DF199}"/>
      <ac:txMk cp="0">
        <ac:context len="1" hash="13"/>
      </ac:txMk>
    </ac:txMkLst>
    <p188:txBody>
      <a:bodyPr/>
      <a:lstStyle/>
      <a:p>
        <a:r>
          <a:rPr lang="fr-FR"/>
          <a:t>Safe?</a:t>
        </a:r>
      </a:p>
    </p188:txBody>
  </p188:cm>
</p188:cmLst>
</file>

<file path=ppt/comments/modernComment_15A_478FEDC6.xml><?xml version="1.0" encoding="utf-8"?>
<p188:cmLst xmlns:a="http://schemas.openxmlformats.org/drawingml/2006/main" xmlns:r="http://schemas.openxmlformats.org/officeDocument/2006/relationships" xmlns:p188="http://schemas.microsoft.com/office/powerpoint/2018/8/main">
  <p188:cm id="{DBF639C8-A494-42A6-ACE0-A2D6AB73192E}" authorId="{3039221E-2B38-5651-4FA9-0EB220824CA9}" created="2024-04-03T08:03:45.663">
    <ac:txMkLst xmlns:ac="http://schemas.microsoft.com/office/drawing/2013/main/command">
      <pc:docMk xmlns:pc="http://schemas.microsoft.com/office/powerpoint/2013/main/command"/>
      <pc:sldMk xmlns:pc="http://schemas.microsoft.com/office/powerpoint/2013/main/command" cId="4217704447" sldId="285"/>
      <ac:spMk id="3" creationId="{189B1811-31A1-B415-1977-E1D6055DF199}"/>
      <ac:txMk cp="0">
        <ac:context len="1" hash="13"/>
      </ac:txMk>
    </ac:txMkLst>
    <p188:txBody>
      <a:bodyPr/>
      <a:lstStyle/>
      <a:p>
        <a:r>
          <a:rPr lang="fr-FR"/>
          <a:t>Safe?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03C55A1C-491D-4A26-B502-DCD737C475EA}" type="datetimeFigureOut">
              <a:rPr lang="fr-FR" smtClean="0"/>
              <a:t>10/07/2024</a:t>
            </a:fld>
            <a:endParaRPr lang="fr-FR"/>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93DA500-C103-4D10-BC2B-3277B3932776}" type="slidenum">
              <a:rPr lang="fr-FR" smtClean="0"/>
              <a:t>‹#›</a:t>
            </a:fld>
            <a:endParaRPr lang="fr-FR"/>
          </a:p>
        </p:txBody>
      </p:sp>
    </p:spTree>
    <p:extLst>
      <p:ext uri="{BB962C8B-B14F-4D97-AF65-F5344CB8AC3E}">
        <p14:creationId xmlns:p14="http://schemas.microsoft.com/office/powerpoint/2010/main" val="326307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4dfce81f19_0_45: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4dfce81f19_0_45: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3DA500-C103-4D10-BC2B-3277B3932776}" type="slidenum">
              <a:rPr lang="fr-FR" smtClean="0"/>
              <a:t>21</a:t>
            </a:fld>
            <a:endParaRPr lang="fr-FR"/>
          </a:p>
        </p:txBody>
      </p:sp>
    </p:spTree>
    <p:extLst>
      <p:ext uri="{BB962C8B-B14F-4D97-AF65-F5344CB8AC3E}">
        <p14:creationId xmlns:p14="http://schemas.microsoft.com/office/powerpoint/2010/main" val="264139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d431007ba2_0_215: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d431007ba2_0_215: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a:buClr>
                <a:schemeClr val="dk1"/>
              </a:buClr>
              <a:buSzPts val="1100"/>
            </a:pPr>
            <a:endParaRPr sz="1300" i="1">
              <a:solidFill>
                <a:srgbClr val="595959"/>
              </a:solidFill>
              <a:latin typeface="Anaheim"/>
              <a:ea typeface="Anaheim"/>
              <a:cs typeface="Anaheim"/>
              <a:sym typeface="Anaheim"/>
            </a:endParaRPr>
          </a:p>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54dda1946d_6_30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54dda1946d_6_308: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54dda1946d_6_30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54dda1946d_6_308: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a:p>
        </p:txBody>
      </p:sp>
    </p:spTree>
    <p:extLst>
      <p:ext uri="{BB962C8B-B14F-4D97-AF65-F5344CB8AC3E}">
        <p14:creationId xmlns:p14="http://schemas.microsoft.com/office/powerpoint/2010/main" val="196365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54dda1946d_6_30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54dda1946d_6_308: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a:p>
        </p:txBody>
      </p:sp>
    </p:spTree>
    <p:extLst>
      <p:ext uri="{BB962C8B-B14F-4D97-AF65-F5344CB8AC3E}">
        <p14:creationId xmlns:p14="http://schemas.microsoft.com/office/powerpoint/2010/main" val="1366813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D38FE0B-F529-41AF-B7BB-F957965DBF0C}" type="slidenum">
              <a:rPr lang="fr-FR" smtClean="0"/>
              <a:t>16</a:t>
            </a:fld>
            <a:endParaRPr lang="fr-FR"/>
          </a:p>
        </p:txBody>
      </p:sp>
    </p:spTree>
    <p:extLst>
      <p:ext uri="{BB962C8B-B14F-4D97-AF65-F5344CB8AC3E}">
        <p14:creationId xmlns:p14="http://schemas.microsoft.com/office/powerpoint/2010/main" val="125240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D38FE0B-F529-41AF-B7BB-F957965DBF0C}" type="slidenum">
              <a:rPr lang="fr-FR" smtClean="0"/>
              <a:t>17</a:t>
            </a:fld>
            <a:endParaRPr lang="fr-FR"/>
          </a:p>
        </p:txBody>
      </p:sp>
    </p:spTree>
    <p:extLst>
      <p:ext uri="{BB962C8B-B14F-4D97-AF65-F5344CB8AC3E}">
        <p14:creationId xmlns:p14="http://schemas.microsoft.com/office/powerpoint/2010/main" val="421757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D38FE0B-F529-41AF-B7BB-F957965DBF0C}" type="slidenum">
              <a:rPr lang="fr-FR" smtClean="0"/>
              <a:t>18</a:t>
            </a:fld>
            <a:endParaRPr lang="fr-FR"/>
          </a:p>
        </p:txBody>
      </p:sp>
    </p:spTree>
    <p:extLst>
      <p:ext uri="{BB962C8B-B14F-4D97-AF65-F5344CB8AC3E}">
        <p14:creationId xmlns:p14="http://schemas.microsoft.com/office/powerpoint/2010/main" val="275057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54dda1946d_6_30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54dda1946d_6_308: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a:p>
        </p:txBody>
      </p:sp>
    </p:spTree>
    <p:extLst>
      <p:ext uri="{BB962C8B-B14F-4D97-AF65-F5344CB8AC3E}">
        <p14:creationId xmlns:p14="http://schemas.microsoft.com/office/powerpoint/2010/main" val="3145879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a:off x="0" y="-4232"/>
            <a:ext cx="4749800" cy="4199633"/>
          </a:xfrm>
          <a:prstGeom prst="rect">
            <a:avLst/>
          </a:prstGeom>
          <a:noFill/>
          <a:ln>
            <a:noFill/>
          </a:ln>
        </p:spPr>
      </p:pic>
      <p:grpSp>
        <p:nvGrpSpPr>
          <p:cNvPr id="10" name="Google Shape;10;p2"/>
          <p:cNvGrpSpPr/>
          <p:nvPr/>
        </p:nvGrpSpPr>
        <p:grpSpPr>
          <a:xfrm>
            <a:off x="344701" y="139827"/>
            <a:ext cx="5047148" cy="719309"/>
            <a:chOff x="0" y="-12"/>
            <a:chExt cx="6234125" cy="888475"/>
          </a:xfrm>
        </p:grpSpPr>
        <p:pic>
          <p:nvPicPr>
            <p:cNvPr id="11" name="Google Shape;11;p2"/>
            <p:cNvPicPr preferRelativeResize="0"/>
            <p:nvPr/>
          </p:nvPicPr>
          <p:blipFill>
            <a:blip r:embed="rId3">
              <a:alphaModFix/>
            </a:blip>
            <a:stretch>
              <a:fillRect/>
            </a:stretch>
          </p:blipFill>
          <p:spPr>
            <a:xfrm>
              <a:off x="0" y="-12"/>
              <a:ext cx="5295900" cy="581025"/>
            </a:xfrm>
            <a:prstGeom prst="rect">
              <a:avLst/>
            </a:prstGeom>
            <a:noFill/>
            <a:ln>
              <a:noFill/>
            </a:ln>
          </p:spPr>
        </p:pic>
        <p:pic>
          <p:nvPicPr>
            <p:cNvPr id="12" name="Google Shape;12;p2"/>
            <p:cNvPicPr preferRelativeResize="0"/>
            <p:nvPr/>
          </p:nvPicPr>
          <p:blipFill>
            <a:blip r:embed="rId3">
              <a:alphaModFix/>
            </a:blip>
            <a:stretch>
              <a:fillRect/>
            </a:stretch>
          </p:blipFill>
          <p:spPr>
            <a:xfrm>
              <a:off x="938225" y="307438"/>
              <a:ext cx="5295900" cy="581025"/>
            </a:xfrm>
            <a:prstGeom prst="rect">
              <a:avLst/>
            </a:prstGeom>
            <a:noFill/>
            <a:ln>
              <a:noFill/>
            </a:ln>
          </p:spPr>
        </p:pic>
      </p:grpSp>
      <p:sp>
        <p:nvSpPr>
          <p:cNvPr id="13" name="Google Shape;13;p2"/>
          <p:cNvSpPr txBox="1">
            <a:spLocks noGrp="1"/>
          </p:cNvSpPr>
          <p:nvPr>
            <p:ph type="ctrTitle"/>
          </p:nvPr>
        </p:nvSpPr>
        <p:spPr>
          <a:xfrm>
            <a:off x="950967" y="1184633"/>
            <a:ext cx="6185600" cy="2179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4" name="Google Shape;14;p2"/>
          <p:cNvSpPr txBox="1">
            <a:spLocks noGrp="1"/>
          </p:cNvSpPr>
          <p:nvPr>
            <p:ph type="subTitle" idx="1"/>
          </p:nvPr>
        </p:nvSpPr>
        <p:spPr>
          <a:xfrm>
            <a:off x="950964" y="3612700"/>
            <a:ext cx="53688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pic>
        <p:nvPicPr>
          <p:cNvPr id="15" name="Google Shape;15;p2"/>
          <p:cNvPicPr preferRelativeResize="0"/>
          <p:nvPr/>
        </p:nvPicPr>
        <p:blipFill rotWithShape="1">
          <a:blip r:embed="rId4" cstate="screen">
            <a:alphaModFix amt="56000"/>
            <a:extLst>
              <a:ext uri="{28A0092B-C50C-407E-A947-70E740481C1C}">
                <a14:useLocalDpi xmlns:a14="http://schemas.microsoft.com/office/drawing/2010/main"/>
              </a:ext>
            </a:extLst>
          </a:blip>
          <a:srcRect/>
          <a:stretch/>
        </p:blipFill>
        <p:spPr>
          <a:xfrm rot="10800000">
            <a:off x="8415835" y="2658369"/>
            <a:ext cx="3776167" cy="4199633"/>
          </a:xfrm>
          <a:prstGeom prst="rect">
            <a:avLst/>
          </a:prstGeom>
          <a:noFill/>
          <a:ln>
            <a:noFill/>
          </a:ln>
        </p:spPr>
      </p:pic>
      <p:grpSp>
        <p:nvGrpSpPr>
          <p:cNvPr id="16" name="Google Shape;16;p2"/>
          <p:cNvGrpSpPr/>
          <p:nvPr/>
        </p:nvGrpSpPr>
        <p:grpSpPr>
          <a:xfrm flipH="1">
            <a:off x="-627184" y="3980933"/>
            <a:ext cx="4309747" cy="4008499"/>
            <a:chOff x="1298039" y="1316459"/>
            <a:chExt cx="2817319" cy="2620391"/>
          </a:xfrm>
        </p:grpSpPr>
        <p:sp>
          <p:nvSpPr>
            <p:cNvPr id="17" name="Google Shape;17;p2"/>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18" name="Google Shape;18;p2"/>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19" name="Google Shape;19;p2"/>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20" name="Google Shape;20;p2"/>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21" name="Google Shape;21;p2"/>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22" name="Google Shape;22;p2"/>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23" name="Google Shape;23;p2"/>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24" name="Google Shape;24;p2"/>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25" name="Google Shape;25;p2"/>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26" name="Google Shape;26;p2"/>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27" name="Google Shape;27;p2"/>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28" name="Google Shape;28;p2"/>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29" name="Google Shape;29;p2"/>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spTree>
    <p:extLst>
      <p:ext uri="{BB962C8B-B14F-4D97-AF65-F5344CB8AC3E}">
        <p14:creationId xmlns:p14="http://schemas.microsoft.com/office/powerpoint/2010/main" val="425148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51"/>
        <p:cNvGrpSpPr/>
        <p:nvPr/>
      </p:nvGrpSpPr>
      <p:grpSpPr>
        <a:xfrm>
          <a:off x="0" y="0"/>
          <a:ext cx="0" cy="0"/>
          <a:chOff x="0" y="0"/>
          <a:chExt cx="0" cy="0"/>
        </a:xfrm>
      </p:grpSpPr>
      <p:sp>
        <p:nvSpPr>
          <p:cNvPr id="152" name="Google Shape;152;p11"/>
          <p:cNvSpPr txBox="1">
            <a:spLocks noGrp="1"/>
          </p:cNvSpPr>
          <p:nvPr>
            <p:ph type="title" hasCustomPrompt="1"/>
          </p:nvPr>
        </p:nvSpPr>
        <p:spPr>
          <a:xfrm>
            <a:off x="2720400" y="2428033"/>
            <a:ext cx="6751200" cy="1531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53" name="Google Shape;153;p11"/>
          <p:cNvSpPr txBox="1">
            <a:spLocks noGrp="1"/>
          </p:cNvSpPr>
          <p:nvPr>
            <p:ph type="subTitle" idx="1"/>
          </p:nvPr>
        </p:nvSpPr>
        <p:spPr>
          <a:xfrm>
            <a:off x="2720400" y="4135800"/>
            <a:ext cx="67512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154" name="Google Shape;154;p11"/>
          <p:cNvGrpSpPr/>
          <p:nvPr/>
        </p:nvGrpSpPr>
        <p:grpSpPr>
          <a:xfrm>
            <a:off x="1" y="1"/>
            <a:ext cx="12192000" cy="6858000"/>
            <a:chOff x="1" y="1"/>
            <a:chExt cx="9144000" cy="5143500"/>
          </a:xfrm>
        </p:grpSpPr>
        <p:pic>
          <p:nvPicPr>
            <p:cNvPr id="155" name="Google Shape;155;p11"/>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158801" y="2152576"/>
              <a:ext cx="2832125" cy="3149725"/>
            </a:xfrm>
            <a:prstGeom prst="rect">
              <a:avLst/>
            </a:prstGeom>
            <a:noFill/>
            <a:ln>
              <a:noFill/>
            </a:ln>
          </p:spPr>
        </p:pic>
        <p:pic>
          <p:nvPicPr>
            <p:cNvPr id="156" name="Google Shape;156;p11"/>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6153076" y="-158799"/>
              <a:ext cx="2832125" cy="3149725"/>
            </a:xfrm>
            <a:prstGeom prst="rect">
              <a:avLst/>
            </a:prstGeom>
            <a:noFill/>
            <a:ln>
              <a:noFill/>
            </a:ln>
          </p:spPr>
        </p:pic>
      </p:grpSp>
      <p:grpSp>
        <p:nvGrpSpPr>
          <p:cNvPr id="157" name="Google Shape;157;p11"/>
          <p:cNvGrpSpPr/>
          <p:nvPr/>
        </p:nvGrpSpPr>
        <p:grpSpPr>
          <a:xfrm rot="5400000">
            <a:off x="-653764" y="112871"/>
            <a:ext cx="3229399" cy="3003667"/>
            <a:chOff x="1298039" y="1316459"/>
            <a:chExt cx="2817319" cy="2620391"/>
          </a:xfrm>
        </p:grpSpPr>
        <p:sp>
          <p:nvSpPr>
            <p:cNvPr id="158" name="Google Shape;158;p11"/>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159" name="Google Shape;159;p11"/>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160" name="Google Shape;160;p11"/>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161" name="Google Shape;161;p11"/>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162" name="Google Shape;162;p11"/>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163" name="Google Shape;163;p11"/>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164" name="Google Shape;164;p11"/>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165" name="Google Shape;165;p11"/>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166" name="Google Shape;166;p11"/>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167" name="Google Shape;167;p11"/>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168" name="Google Shape;168;p11"/>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169" name="Google Shape;169;p11"/>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170" name="Google Shape;170;p11"/>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171" name="Google Shape;171;p11"/>
          <p:cNvGrpSpPr/>
          <p:nvPr/>
        </p:nvGrpSpPr>
        <p:grpSpPr>
          <a:xfrm rot="5400000">
            <a:off x="9075470" y="4200637"/>
            <a:ext cx="3229399" cy="3003667"/>
            <a:chOff x="1298039" y="1316459"/>
            <a:chExt cx="2817319" cy="2620391"/>
          </a:xfrm>
        </p:grpSpPr>
        <p:sp>
          <p:nvSpPr>
            <p:cNvPr id="172" name="Google Shape;172;p11"/>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173" name="Google Shape;173;p11"/>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174" name="Google Shape;174;p11"/>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175" name="Google Shape;175;p11"/>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176" name="Google Shape;176;p11"/>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177" name="Google Shape;177;p11"/>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178" name="Google Shape;178;p11"/>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179" name="Google Shape;179;p11"/>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180" name="Google Shape;180;p11"/>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181" name="Google Shape;181;p11"/>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182" name="Google Shape;182;p11"/>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183" name="Google Shape;183;p11"/>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184" name="Google Shape;184;p11"/>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185" name="Google Shape;185;p11"/>
          <p:cNvGrpSpPr/>
          <p:nvPr/>
        </p:nvGrpSpPr>
        <p:grpSpPr>
          <a:xfrm>
            <a:off x="7069934" y="5996994"/>
            <a:ext cx="5047148" cy="719309"/>
            <a:chOff x="0" y="-12"/>
            <a:chExt cx="6234125" cy="888475"/>
          </a:xfrm>
        </p:grpSpPr>
        <p:pic>
          <p:nvPicPr>
            <p:cNvPr id="186" name="Google Shape;186;p11"/>
            <p:cNvPicPr preferRelativeResize="0"/>
            <p:nvPr/>
          </p:nvPicPr>
          <p:blipFill>
            <a:blip r:embed="rId3">
              <a:alphaModFix/>
            </a:blip>
            <a:stretch>
              <a:fillRect/>
            </a:stretch>
          </p:blipFill>
          <p:spPr>
            <a:xfrm>
              <a:off x="0" y="-12"/>
              <a:ext cx="5295900" cy="581025"/>
            </a:xfrm>
            <a:prstGeom prst="rect">
              <a:avLst/>
            </a:prstGeom>
            <a:noFill/>
            <a:ln>
              <a:noFill/>
            </a:ln>
          </p:spPr>
        </p:pic>
        <p:pic>
          <p:nvPicPr>
            <p:cNvPr id="187" name="Google Shape;187;p11"/>
            <p:cNvPicPr preferRelativeResize="0"/>
            <p:nvPr/>
          </p:nvPicPr>
          <p:blipFill>
            <a:blip r:embed="rId3">
              <a:alphaModFix/>
            </a:blip>
            <a:stretch>
              <a:fillRect/>
            </a:stretch>
          </p:blipFill>
          <p:spPr>
            <a:xfrm>
              <a:off x="938225" y="307438"/>
              <a:ext cx="5295900" cy="581025"/>
            </a:xfrm>
            <a:prstGeom prst="rect">
              <a:avLst/>
            </a:prstGeom>
            <a:noFill/>
            <a:ln>
              <a:noFill/>
            </a:ln>
          </p:spPr>
        </p:pic>
      </p:grpSp>
      <p:grpSp>
        <p:nvGrpSpPr>
          <p:cNvPr id="188" name="Google Shape;188;p11"/>
          <p:cNvGrpSpPr/>
          <p:nvPr/>
        </p:nvGrpSpPr>
        <p:grpSpPr>
          <a:xfrm>
            <a:off x="346301" y="-7"/>
            <a:ext cx="5047148" cy="719309"/>
            <a:chOff x="0" y="-12"/>
            <a:chExt cx="6234125" cy="888475"/>
          </a:xfrm>
        </p:grpSpPr>
        <p:pic>
          <p:nvPicPr>
            <p:cNvPr id="189" name="Google Shape;189;p11"/>
            <p:cNvPicPr preferRelativeResize="0"/>
            <p:nvPr/>
          </p:nvPicPr>
          <p:blipFill>
            <a:blip r:embed="rId3">
              <a:alphaModFix/>
            </a:blip>
            <a:stretch>
              <a:fillRect/>
            </a:stretch>
          </p:blipFill>
          <p:spPr>
            <a:xfrm>
              <a:off x="0" y="-12"/>
              <a:ext cx="5295900" cy="581025"/>
            </a:xfrm>
            <a:prstGeom prst="rect">
              <a:avLst/>
            </a:prstGeom>
            <a:noFill/>
            <a:ln>
              <a:noFill/>
            </a:ln>
          </p:spPr>
        </p:pic>
        <p:pic>
          <p:nvPicPr>
            <p:cNvPr id="190" name="Google Shape;190;p11"/>
            <p:cNvPicPr preferRelativeResize="0"/>
            <p:nvPr/>
          </p:nvPicPr>
          <p:blipFill>
            <a:blip r:embed="rId3">
              <a:alphaModFix/>
            </a:blip>
            <a:stretch>
              <a:fillRect/>
            </a:stretch>
          </p:blipFill>
          <p:spPr>
            <a:xfrm>
              <a:off x="938225" y="307438"/>
              <a:ext cx="5295900" cy="581025"/>
            </a:xfrm>
            <a:prstGeom prst="rect">
              <a:avLst/>
            </a:prstGeom>
            <a:noFill/>
            <a:ln>
              <a:noFill/>
            </a:ln>
          </p:spPr>
        </p:pic>
      </p:grpSp>
    </p:spTree>
    <p:extLst>
      <p:ext uri="{BB962C8B-B14F-4D97-AF65-F5344CB8AC3E}">
        <p14:creationId xmlns:p14="http://schemas.microsoft.com/office/powerpoint/2010/main" val="377662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1"/>
        <p:cNvGrpSpPr/>
        <p:nvPr/>
      </p:nvGrpSpPr>
      <p:grpSpPr>
        <a:xfrm>
          <a:off x="0" y="0"/>
          <a:ext cx="0" cy="0"/>
          <a:chOff x="0" y="0"/>
          <a:chExt cx="0" cy="0"/>
        </a:xfrm>
      </p:grpSpPr>
    </p:spTree>
    <p:extLst>
      <p:ext uri="{BB962C8B-B14F-4D97-AF65-F5344CB8AC3E}">
        <p14:creationId xmlns:p14="http://schemas.microsoft.com/office/powerpoint/2010/main" val="45629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2"/>
        <p:cNvGrpSpPr/>
        <p:nvPr/>
      </p:nvGrpSpPr>
      <p:grpSpPr>
        <a:xfrm>
          <a:off x="0" y="0"/>
          <a:ext cx="0" cy="0"/>
          <a:chOff x="0" y="0"/>
          <a:chExt cx="0" cy="0"/>
        </a:xfrm>
      </p:grpSpPr>
      <p:pic>
        <p:nvPicPr>
          <p:cNvPr id="193" name="Google Shape;193;p13"/>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211735" y="2870102"/>
            <a:ext cx="3776167" cy="4199633"/>
          </a:xfrm>
          <a:prstGeom prst="rect">
            <a:avLst/>
          </a:prstGeom>
          <a:noFill/>
          <a:ln>
            <a:noFill/>
          </a:ln>
        </p:spPr>
      </p:pic>
      <p:grpSp>
        <p:nvGrpSpPr>
          <p:cNvPr id="194" name="Google Shape;194;p13"/>
          <p:cNvGrpSpPr/>
          <p:nvPr/>
        </p:nvGrpSpPr>
        <p:grpSpPr>
          <a:xfrm rot="5400000" flipH="1">
            <a:off x="10275360" y="-732306"/>
            <a:ext cx="2830467" cy="2632619"/>
            <a:chOff x="1298039" y="1316459"/>
            <a:chExt cx="2817319" cy="2620391"/>
          </a:xfrm>
        </p:grpSpPr>
        <p:sp>
          <p:nvSpPr>
            <p:cNvPr id="195" name="Google Shape;195;p13"/>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196" name="Google Shape;196;p13"/>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197" name="Google Shape;197;p13"/>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198" name="Google Shape;198;p13"/>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199" name="Google Shape;199;p13"/>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200" name="Google Shape;200;p13"/>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201" name="Google Shape;201;p13"/>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202" name="Google Shape;202;p13"/>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203" name="Google Shape;203;p13"/>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204" name="Google Shape;204;p13"/>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205" name="Google Shape;205;p13"/>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206" name="Google Shape;206;p13"/>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207" name="Google Shape;207;p13"/>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sp>
        <p:nvSpPr>
          <p:cNvPr id="208" name="Google Shape;208;p13"/>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9" name="Google Shape;209;p13"/>
          <p:cNvSpPr txBox="1">
            <a:spLocks noGrp="1"/>
          </p:cNvSpPr>
          <p:nvPr>
            <p:ph type="title" idx="2" hasCustomPrompt="1"/>
          </p:nvPr>
        </p:nvSpPr>
        <p:spPr>
          <a:xfrm>
            <a:off x="960001" y="2183235"/>
            <a:ext cx="987600" cy="719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667">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0" name="Google Shape;210;p13"/>
          <p:cNvSpPr txBox="1">
            <a:spLocks noGrp="1"/>
          </p:cNvSpPr>
          <p:nvPr>
            <p:ph type="title" idx="3" hasCustomPrompt="1"/>
          </p:nvPr>
        </p:nvSpPr>
        <p:spPr>
          <a:xfrm>
            <a:off x="6181561" y="2183235"/>
            <a:ext cx="999600" cy="719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667">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 name="Google Shape;211;p13"/>
          <p:cNvSpPr txBox="1">
            <a:spLocks noGrp="1"/>
          </p:cNvSpPr>
          <p:nvPr>
            <p:ph type="title" idx="4" hasCustomPrompt="1"/>
          </p:nvPr>
        </p:nvSpPr>
        <p:spPr>
          <a:xfrm>
            <a:off x="960001" y="3519781"/>
            <a:ext cx="987600" cy="719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667">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 name="Google Shape;212;p13"/>
          <p:cNvSpPr txBox="1">
            <a:spLocks noGrp="1"/>
          </p:cNvSpPr>
          <p:nvPr>
            <p:ph type="title" idx="5" hasCustomPrompt="1"/>
          </p:nvPr>
        </p:nvSpPr>
        <p:spPr>
          <a:xfrm>
            <a:off x="6181561" y="3519781"/>
            <a:ext cx="999600" cy="719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667">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3" name="Google Shape;213;p13"/>
          <p:cNvSpPr txBox="1">
            <a:spLocks noGrp="1"/>
          </p:cNvSpPr>
          <p:nvPr>
            <p:ph type="title" idx="6" hasCustomPrompt="1"/>
          </p:nvPr>
        </p:nvSpPr>
        <p:spPr>
          <a:xfrm>
            <a:off x="960000" y="4856301"/>
            <a:ext cx="987600" cy="719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667">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4" name="Google Shape;214;p13"/>
          <p:cNvSpPr txBox="1">
            <a:spLocks noGrp="1"/>
          </p:cNvSpPr>
          <p:nvPr>
            <p:ph type="title" idx="7" hasCustomPrompt="1"/>
          </p:nvPr>
        </p:nvSpPr>
        <p:spPr>
          <a:xfrm>
            <a:off x="6181561" y="4856301"/>
            <a:ext cx="999600" cy="719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667">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5" name="Google Shape;215;p13"/>
          <p:cNvSpPr txBox="1">
            <a:spLocks noGrp="1"/>
          </p:cNvSpPr>
          <p:nvPr>
            <p:ph type="subTitle" idx="1"/>
          </p:nvPr>
        </p:nvSpPr>
        <p:spPr>
          <a:xfrm>
            <a:off x="2069612" y="2183235"/>
            <a:ext cx="3872000" cy="719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rtl="0">
              <a:lnSpc>
                <a:spcPct val="100000"/>
              </a:lnSpc>
              <a:spcBef>
                <a:spcPts val="0"/>
              </a:spcBef>
              <a:spcAft>
                <a:spcPts val="0"/>
              </a:spcAft>
              <a:buSzPts val="2400"/>
              <a:buFont typeface="Raleway"/>
              <a:buNone/>
              <a:defRPr sz="3200" b="1">
                <a:latin typeface="Raleway"/>
                <a:ea typeface="Raleway"/>
                <a:cs typeface="Raleway"/>
                <a:sym typeface="Raleway"/>
              </a:defRPr>
            </a:lvl2pPr>
            <a:lvl3pPr lvl="2" rtl="0">
              <a:lnSpc>
                <a:spcPct val="100000"/>
              </a:lnSpc>
              <a:spcBef>
                <a:spcPts val="0"/>
              </a:spcBef>
              <a:spcAft>
                <a:spcPts val="0"/>
              </a:spcAft>
              <a:buSzPts val="2400"/>
              <a:buFont typeface="Raleway"/>
              <a:buNone/>
              <a:defRPr sz="3200" b="1">
                <a:latin typeface="Raleway"/>
                <a:ea typeface="Raleway"/>
                <a:cs typeface="Raleway"/>
                <a:sym typeface="Raleway"/>
              </a:defRPr>
            </a:lvl3pPr>
            <a:lvl4pPr lvl="3" rtl="0">
              <a:lnSpc>
                <a:spcPct val="100000"/>
              </a:lnSpc>
              <a:spcBef>
                <a:spcPts val="0"/>
              </a:spcBef>
              <a:spcAft>
                <a:spcPts val="0"/>
              </a:spcAft>
              <a:buSzPts val="2400"/>
              <a:buFont typeface="Raleway"/>
              <a:buNone/>
              <a:defRPr sz="3200" b="1">
                <a:latin typeface="Raleway"/>
                <a:ea typeface="Raleway"/>
                <a:cs typeface="Raleway"/>
                <a:sym typeface="Raleway"/>
              </a:defRPr>
            </a:lvl4pPr>
            <a:lvl5pPr lvl="4" rtl="0">
              <a:lnSpc>
                <a:spcPct val="100000"/>
              </a:lnSpc>
              <a:spcBef>
                <a:spcPts val="0"/>
              </a:spcBef>
              <a:spcAft>
                <a:spcPts val="0"/>
              </a:spcAft>
              <a:buSzPts val="2400"/>
              <a:buFont typeface="Raleway"/>
              <a:buNone/>
              <a:defRPr sz="3200" b="1">
                <a:latin typeface="Raleway"/>
                <a:ea typeface="Raleway"/>
                <a:cs typeface="Raleway"/>
                <a:sym typeface="Raleway"/>
              </a:defRPr>
            </a:lvl5pPr>
            <a:lvl6pPr lvl="5" rtl="0">
              <a:lnSpc>
                <a:spcPct val="100000"/>
              </a:lnSpc>
              <a:spcBef>
                <a:spcPts val="0"/>
              </a:spcBef>
              <a:spcAft>
                <a:spcPts val="0"/>
              </a:spcAft>
              <a:buSzPts val="2400"/>
              <a:buFont typeface="Raleway"/>
              <a:buNone/>
              <a:defRPr sz="3200" b="1">
                <a:latin typeface="Raleway"/>
                <a:ea typeface="Raleway"/>
                <a:cs typeface="Raleway"/>
                <a:sym typeface="Raleway"/>
              </a:defRPr>
            </a:lvl6pPr>
            <a:lvl7pPr lvl="6" rtl="0">
              <a:lnSpc>
                <a:spcPct val="100000"/>
              </a:lnSpc>
              <a:spcBef>
                <a:spcPts val="0"/>
              </a:spcBef>
              <a:spcAft>
                <a:spcPts val="0"/>
              </a:spcAft>
              <a:buSzPts val="2400"/>
              <a:buFont typeface="Raleway"/>
              <a:buNone/>
              <a:defRPr sz="3200" b="1">
                <a:latin typeface="Raleway"/>
                <a:ea typeface="Raleway"/>
                <a:cs typeface="Raleway"/>
                <a:sym typeface="Raleway"/>
              </a:defRPr>
            </a:lvl7pPr>
            <a:lvl8pPr lvl="7" rtl="0">
              <a:lnSpc>
                <a:spcPct val="100000"/>
              </a:lnSpc>
              <a:spcBef>
                <a:spcPts val="0"/>
              </a:spcBef>
              <a:spcAft>
                <a:spcPts val="0"/>
              </a:spcAft>
              <a:buSzPts val="2400"/>
              <a:buFont typeface="Raleway"/>
              <a:buNone/>
              <a:defRPr sz="3200" b="1">
                <a:latin typeface="Raleway"/>
                <a:ea typeface="Raleway"/>
                <a:cs typeface="Raleway"/>
                <a:sym typeface="Raleway"/>
              </a:defRPr>
            </a:lvl8pPr>
            <a:lvl9pPr lvl="8"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216" name="Google Shape;216;p13"/>
          <p:cNvSpPr txBox="1">
            <a:spLocks noGrp="1"/>
          </p:cNvSpPr>
          <p:nvPr>
            <p:ph type="subTitle" idx="8"/>
          </p:nvPr>
        </p:nvSpPr>
        <p:spPr>
          <a:xfrm>
            <a:off x="2069612" y="3519768"/>
            <a:ext cx="3872000" cy="719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rtl="0">
              <a:lnSpc>
                <a:spcPct val="100000"/>
              </a:lnSpc>
              <a:spcBef>
                <a:spcPts val="0"/>
              </a:spcBef>
              <a:spcAft>
                <a:spcPts val="0"/>
              </a:spcAft>
              <a:buSzPts val="2400"/>
              <a:buFont typeface="Raleway"/>
              <a:buNone/>
              <a:defRPr sz="3200" b="1">
                <a:latin typeface="Raleway"/>
                <a:ea typeface="Raleway"/>
                <a:cs typeface="Raleway"/>
                <a:sym typeface="Raleway"/>
              </a:defRPr>
            </a:lvl2pPr>
            <a:lvl3pPr lvl="2" rtl="0">
              <a:lnSpc>
                <a:spcPct val="100000"/>
              </a:lnSpc>
              <a:spcBef>
                <a:spcPts val="0"/>
              </a:spcBef>
              <a:spcAft>
                <a:spcPts val="0"/>
              </a:spcAft>
              <a:buSzPts val="2400"/>
              <a:buFont typeface="Raleway"/>
              <a:buNone/>
              <a:defRPr sz="3200" b="1">
                <a:latin typeface="Raleway"/>
                <a:ea typeface="Raleway"/>
                <a:cs typeface="Raleway"/>
                <a:sym typeface="Raleway"/>
              </a:defRPr>
            </a:lvl3pPr>
            <a:lvl4pPr lvl="3" rtl="0">
              <a:lnSpc>
                <a:spcPct val="100000"/>
              </a:lnSpc>
              <a:spcBef>
                <a:spcPts val="0"/>
              </a:spcBef>
              <a:spcAft>
                <a:spcPts val="0"/>
              </a:spcAft>
              <a:buSzPts val="2400"/>
              <a:buFont typeface="Raleway"/>
              <a:buNone/>
              <a:defRPr sz="3200" b="1">
                <a:latin typeface="Raleway"/>
                <a:ea typeface="Raleway"/>
                <a:cs typeface="Raleway"/>
                <a:sym typeface="Raleway"/>
              </a:defRPr>
            </a:lvl4pPr>
            <a:lvl5pPr lvl="4" rtl="0">
              <a:lnSpc>
                <a:spcPct val="100000"/>
              </a:lnSpc>
              <a:spcBef>
                <a:spcPts val="0"/>
              </a:spcBef>
              <a:spcAft>
                <a:spcPts val="0"/>
              </a:spcAft>
              <a:buSzPts val="2400"/>
              <a:buFont typeface="Raleway"/>
              <a:buNone/>
              <a:defRPr sz="3200" b="1">
                <a:latin typeface="Raleway"/>
                <a:ea typeface="Raleway"/>
                <a:cs typeface="Raleway"/>
                <a:sym typeface="Raleway"/>
              </a:defRPr>
            </a:lvl5pPr>
            <a:lvl6pPr lvl="5" rtl="0">
              <a:lnSpc>
                <a:spcPct val="100000"/>
              </a:lnSpc>
              <a:spcBef>
                <a:spcPts val="0"/>
              </a:spcBef>
              <a:spcAft>
                <a:spcPts val="0"/>
              </a:spcAft>
              <a:buSzPts val="2400"/>
              <a:buFont typeface="Raleway"/>
              <a:buNone/>
              <a:defRPr sz="3200" b="1">
                <a:latin typeface="Raleway"/>
                <a:ea typeface="Raleway"/>
                <a:cs typeface="Raleway"/>
                <a:sym typeface="Raleway"/>
              </a:defRPr>
            </a:lvl6pPr>
            <a:lvl7pPr lvl="6" rtl="0">
              <a:lnSpc>
                <a:spcPct val="100000"/>
              </a:lnSpc>
              <a:spcBef>
                <a:spcPts val="0"/>
              </a:spcBef>
              <a:spcAft>
                <a:spcPts val="0"/>
              </a:spcAft>
              <a:buSzPts val="2400"/>
              <a:buFont typeface="Raleway"/>
              <a:buNone/>
              <a:defRPr sz="3200" b="1">
                <a:latin typeface="Raleway"/>
                <a:ea typeface="Raleway"/>
                <a:cs typeface="Raleway"/>
                <a:sym typeface="Raleway"/>
              </a:defRPr>
            </a:lvl7pPr>
            <a:lvl8pPr lvl="7" rtl="0">
              <a:lnSpc>
                <a:spcPct val="100000"/>
              </a:lnSpc>
              <a:spcBef>
                <a:spcPts val="0"/>
              </a:spcBef>
              <a:spcAft>
                <a:spcPts val="0"/>
              </a:spcAft>
              <a:buSzPts val="2400"/>
              <a:buFont typeface="Raleway"/>
              <a:buNone/>
              <a:defRPr sz="3200" b="1">
                <a:latin typeface="Raleway"/>
                <a:ea typeface="Raleway"/>
                <a:cs typeface="Raleway"/>
                <a:sym typeface="Raleway"/>
              </a:defRPr>
            </a:lvl8pPr>
            <a:lvl9pPr lvl="8"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217" name="Google Shape;217;p13"/>
          <p:cNvSpPr txBox="1">
            <a:spLocks noGrp="1"/>
          </p:cNvSpPr>
          <p:nvPr>
            <p:ph type="subTitle" idx="9"/>
          </p:nvPr>
        </p:nvSpPr>
        <p:spPr>
          <a:xfrm>
            <a:off x="2069612" y="4856301"/>
            <a:ext cx="3872000" cy="719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rtl="0">
              <a:lnSpc>
                <a:spcPct val="100000"/>
              </a:lnSpc>
              <a:spcBef>
                <a:spcPts val="0"/>
              </a:spcBef>
              <a:spcAft>
                <a:spcPts val="0"/>
              </a:spcAft>
              <a:buSzPts val="2400"/>
              <a:buFont typeface="Raleway"/>
              <a:buNone/>
              <a:defRPr sz="3200" b="1">
                <a:latin typeface="Raleway"/>
                <a:ea typeface="Raleway"/>
                <a:cs typeface="Raleway"/>
                <a:sym typeface="Raleway"/>
              </a:defRPr>
            </a:lvl2pPr>
            <a:lvl3pPr lvl="2" rtl="0">
              <a:lnSpc>
                <a:spcPct val="100000"/>
              </a:lnSpc>
              <a:spcBef>
                <a:spcPts val="0"/>
              </a:spcBef>
              <a:spcAft>
                <a:spcPts val="0"/>
              </a:spcAft>
              <a:buSzPts val="2400"/>
              <a:buFont typeface="Raleway"/>
              <a:buNone/>
              <a:defRPr sz="3200" b="1">
                <a:latin typeface="Raleway"/>
                <a:ea typeface="Raleway"/>
                <a:cs typeface="Raleway"/>
                <a:sym typeface="Raleway"/>
              </a:defRPr>
            </a:lvl3pPr>
            <a:lvl4pPr lvl="3" rtl="0">
              <a:lnSpc>
                <a:spcPct val="100000"/>
              </a:lnSpc>
              <a:spcBef>
                <a:spcPts val="0"/>
              </a:spcBef>
              <a:spcAft>
                <a:spcPts val="0"/>
              </a:spcAft>
              <a:buSzPts val="2400"/>
              <a:buFont typeface="Raleway"/>
              <a:buNone/>
              <a:defRPr sz="3200" b="1">
                <a:latin typeface="Raleway"/>
                <a:ea typeface="Raleway"/>
                <a:cs typeface="Raleway"/>
                <a:sym typeface="Raleway"/>
              </a:defRPr>
            </a:lvl4pPr>
            <a:lvl5pPr lvl="4" rtl="0">
              <a:lnSpc>
                <a:spcPct val="100000"/>
              </a:lnSpc>
              <a:spcBef>
                <a:spcPts val="0"/>
              </a:spcBef>
              <a:spcAft>
                <a:spcPts val="0"/>
              </a:spcAft>
              <a:buSzPts val="2400"/>
              <a:buFont typeface="Raleway"/>
              <a:buNone/>
              <a:defRPr sz="3200" b="1">
                <a:latin typeface="Raleway"/>
                <a:ea typeface="Raleway"/>
                <a:cs typeface="Raleway"/>
                <a:sym typeface="Raleway"/>
              </a:defRPr>
            </a:lvl5pPr>
            <a:lvl6pPr lvl="5" rtl="0">
              <a:lnSpc>
                <a:spcPct val="100000"/>
              </a:lnSpc>
              <a:spcBef>
                <a:spcPts val="0"/>
              </a:spcBef>
              <a:spcAft>
                <a:spcPts val="0"/>
              </a:spcAft>
              <a:buSzPts val="2400"/>
              <a:buFont typeface="Raleway"/>
              <a:buNone/>
              <a:defRPr sz="3200" b="1">
                <a:latin typeface="Raleway"/>
                <a:ea typeface="Raleway"/>
                <a:cs typeface="Raleway"/>
                <a:sym typeface="Raleway"/>
              </a:defRPr>
            </a:lvl6pPr>
            <a:lvl7pPr lvl="6" rtl="0">
              <a:lnSpc>
                <a:spcPct val="100000"/>
              </a:lnSpc>
              <a:spcBef>
                <a:spcPts val="0"/>
              </a:spcBef>
              <a:spcAft>
                <a:spcPts val="0"/>
              </a:spcAft>
              <a:buSzPts val="2400"/>
              <a:buFont typeface="Raleway"/>
              <a:buNone/>
              <a:defRPr sz="3200" b="1">
                <a:latin typeface="Raleway"/>
                <a:ea typeface="Raleway"/>
                <a:cs typeface="Raleway"/>
                <a:sym typeface="Raleway"/>
              </a:defRPr>
            </a:lvl7pPr>
            <a:lvl8pPr lvl="7" rtl="0">
              <a:lnSpc>
                <a:spcPct val="100000"/>
              </a:lnSpc>
              <a:spcBef>
                <a:spcPts val="0"/>
              </a:spcBef>
              <a:spcAft>
                <a:spcPts val="0"/>
              </a:spcAft>
              <a:buSzPts val="2400"/>
              <a:buFont typeface="Raleway"/>
              <a:buNone/>
              <a:defRPr sz="3200" b="1">
                <a:latin typeface="Raleway"/>
                <a:ea typeface="Raleway"/>
                <a:cs typeface="Raleway"/>
                <a:sym typeface="Raleway"/>
              </a:defRPr>
            </a:lvl8pPr>
            <a:lvl9pPr lvl="8"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218" name="Google Shape;218;p13"/>
          <p:cNvSpPr txBox="1">
            <a:spLocks noGrp="1"/>
          </p:cNvSpPr>
          <p:nvPr>
            <p:ph type="subTitle" idx="13"/>
          </p:nvPr>
        </p:nvSpPr>
        <p:spPr>
          <a:xfrm>
            <a:off x="7308363" y="2183235"/>
            <a:ext cx="3872000" cy="719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rtl="0">
              <a:lnSpc>
                <a:spcPct val="100000"/>
              </a:lnSpc>
              <a:spcBef>
                <a:spcPts val="0"/>
              </a:spcBef>
              <a:spcAft>
                <a:spcPts val="0"/>
              </a:spcAft>
              <a:buSzPts val="2400"/>
              <a:buFont typeface="Raleway"/>
              <a:buNone/>
              <a:defRPr sz="3200" b="1">
                <a:latin typeface="Raleway"/>
                <a:ea typeface="Raleway"/>
                <a:cs typeface="Raleway"/>
                <a:sym typeface="Raleway"/>
              </a:defRPr>
            </a:lvl2pPr>
            <a:lvl3pPr lvl="2" rtl="0">
              <a:lnSpc>
                <a:spcPct val="100000"/>
              </a:lnSpc>
              <a:spcBef>
                <a:spcPts val="0"/>
              </a:spcBef>
              <a:spcAft>
                <a:spcPts val="0"/>
              </a:spcAft>
              <a:buSzPts val="2400"/>
              <a:buFont typeface="Raleway"/>
              <a:buNone/>
              <a:defRPr sz="3200" b="1">
                <a:latin typeface="Raleway"/>
                <a:ea typeface="Raleway"/>
                <a:cs typeface="Raleway"/>
                <a:sym typeface="Raleway"/>
              </a:defRPr>
            </a:lvl3pPr>
            <a:lvl4pPr lvl="3" rtl="0">
              <a:lnSpc>
                <a:spcPct val="100000"/>
              </a:lnSpc>
              <a:spcBef>
                <a:spcPts val="0"/>
              </a:spcBef>
              <a:spcAft>
                <a:spcPts val="0"/>
              </a:spcAft>
              <a:buSzPts val="2400"/>
              <a:buFont typeface="Raleway"/>
              <a:buNone/>
              <a:defRPr sz="3200" b="1">
                <a:latin typeface="Raleway"/>
                <a:ea typeface="Raleway"/>
                <a:cs typeface="Raleway"/>
                <a:sym typeface="Raleway"/>
              </a:defRPr>
            </a:lvl4pPr>
            <a:lvl5pPr lvl="4" rtl="0">
              <a:lnSpc>
                <a:spcPct val="100000"/>
              </a:lnSpc>
              <a:spcBef>
                <a:spcPts val="0"/>
              </a:spcBef>
              <a:spcAft>
                <a:spcPts val="0"/>
              </a:spcAft>
              <a:buSzPts val="2400"/>
              <a:buFont typeface="Raleway"/>
              <a:buNone/>
              <a:defRPr sz="3200" b="1">
                <a:latin typeface="Raleway"/>
                <a:ea typeface="Raleway"/>
                <a:cs typeface="Raleway"/>
                <a:sym typeface="Raleway"/>
              </a:defRPr>
            </a:lvl5pPr>
            <a:lvl6pPr lvl="5" rtl="0">
              <a:lnSpc>
                <a:spcPct val="100000"/>
              </a:lnSpc>
              <a:spcBef>
                <a:spcPts val="0"/>
              </a:spcBef>
              <a:spcAft>
                <a:spcPts val="0"/>
              </a:spcAft>
              <a:buSzPts val="2400"/>
              <a:buFont typeface="Raleway"/>
              <a:buNone/>
              <a:defRPr sz="3200" b="1">
                <a:latin typeface="Raleway"/>
                <a:ea typeface="Raleway"/>
                <a:cs typeface="Raleway"/>
                <a:sym typeface="Raleway"/>
              </a:defRPr>
            </a:lvl6pPr>
            <a:lvl7pPr lvl="6" rtl="0">
              <a:lnSpc>
                <a:spcPct val="100000"/>
              </a:lnSpc>
              <a:spcBef>
                <a:spcPts val="0"/>
              </a:spcBef>
              <a:spcAft>
                <a:spcPts val="0"/>
              </a:spcAft>
              <a:buSzPts val="2400"/>
              <a:buFont typeface="Raleway"/>
              <a:buNone/>
              <a:defRPr sz="3200" b="1">
                <a:latin typeface="Raleway"/>
                <a:ea typeface="Raleway"/>
                <a:cs typeface="Raleway"/>
                <a:sym typeface="Raleway"/>
              </a:defRPr>
            </a:lvl7pPr>
            <a:lvl8pPr lvl="7" rtl="0">
              <a:lnSpc>
                <a:spcPct val="100000"/>
              </a:lnSpc>
              <a:spcBef>
                <a:spcPts val="0"/>
              </a:spcBef>
              <a:spcAft>
                <a:spcPts val="0"/>
              </a:spcAft>
              <a:buSzPts val="2400"/>
              <a:buFont typeface="Raleway"/>
              <a:buNone/>
              <a:defRPr sz="3200" b="1">
                <a:latin typeface="Raleway"/>
                <a:ea typeface="Raleway"/>
                <a:cs typeface="Raleway"/>
                <a:sym typeface="Raleway"/>
              </a:defRPr>
            </a:lvl8pPr>
            <a:lvl9pPr lvl="8"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219" name="Google Shape;219;p13"/>
          <p:cNvSpPr txBox="1">
            <a:spLocks noGrp="1"/>
          </p:cNvSpPr>
          <p:nvPr>
            <p:ph type="subTitle" idx="14"/>
          </p:nvPr>
        </p:nvSpPr>
        <p:spPr>
          <a:xfrm>
            <a:off x="7308363" y="3519768"/>
            <a:ext cx="3872000" cy="719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rtl="0">
              <a:lnSpc>
                <a:spcPct val="100000"/>
              </a:lnSpc>
              <a:spcBef>
                <a:spcPts val="0"/>
              </a:spcBef>
              <a:spcAft>
                <a:spcPts val="0"/>
              </a:spcAft>
              <a:buSzPts val="2400"/>
              <a:buFont typeface="Raleway"/>
              <a:buNone/>
              <a:defRPr sz="3200" b="1">
                <a:latin typeface="Raleway"/>
                <a:ea typeface="Raleway"/>
                <a:cs typeface="Raleway"/>
                <a:sym typeface="Raleway"/>
              </a:defRPr>
            </a:lvl2pPr>
            <a:lvl3pPr lvl="2" rtl="0">
              <a:lnSpc>
                <a:spcPct val="100000"/>
              </a:lnSpc>
              <a:spcBef>
                <a:spcPts val="0"/>
              </a:spcBef>
              <a:spcAft>
                <a:spcPts val="0"/>
              </a:spcAft>
              <a:buSzPts val="2400"/>
              <a:buFont typeface="Raleway"/>
              <a:buNone/>
              <a:defRPr sz="3200" b="1">
                <a:latin typeface="Raleway"/>
                <a:ea typeface="Raleway"/>
                <a:cs typeface="Raleway"/>
                <a:sym typeface="Raleway"/>
              </a:defRPr>
            </a:lvl3pPr>
            <a:lvl4pPr lvl="3" rtl="0">
              <a:lnSpc>
                <a:spcPct val="100000"/>
              </a:lnSpc>
              <a:spcBef>
                <a:spcPts val="0"/>
              </a:spcBef>
              <a:spcAft>
                <a:spcPts val="0"/>
              </a:spcAft>
              <a:buSzPts val="2400"/>
              <a:buFont typeface="Raleway"/>
              <a:buNone/>
              <a:defRPr sz="3200" b="1">
                <a:latin typeface="Raleway"/>
                <a:ea typeface="Raleway"/>
                <a:cs typeface="Raleway"/>
                <a:sym typeface="Raleway"/>
              </a:defRPr>
            </a:lvl4pPr>
            <a:lvl5pPr lvl="4" rtl="0">
              <a:lnSpc>
                <a:spcPct val="100000"/>
              </a:lnSpc>
              <a:spcBef>
                <a:spcPts val="0"/>
              </a:spcBef>
              <a:spcAft>
                <a:spcPts val="0"/>
              </a:spcAft>
              <a:buSzPts val="2400"/>
              <a:buFont typeface="Raleway"/>
              <a:buNone/>
              <a:defRPr sz="3200" b="1">
                <a:latin typeface="Raleway"/>
                <a:ea typeface="Raleway"/>
                <a:cs typeface="Raleway"/>
                <a:sym typeface="Raleway"/>
              </a:defRPr>
            </a:lvl5pPr>
            <a:lvl6pPr lvl="5" rtl="0">
              <a:lnSpc>
                <a:spcPct val="100000"/>
              </a:lnSpc>
              <a:spcBef>
                <a:spcPts val="0"/>
              </a:spcBef>
              <a:spcAft>
                <a:spcPts val="0"/>
              </a:spcAft>
              <a:buSzPts val="2400"/>
              <a:buFont typeface="Raleway"/>
              <a:buNone/>
              <a:defRPr sz="3200" b="1">
                <a:latin typeface="Raleway"/>
                <a:ea typeface="Raleway"/>
                <a:cs typeface="Raleway"/>
                <a:sym typeface="Raleway"/>
              </a:defRPr>
            </a:lvl6pPr>
            <a:lvl7pPr lvl="6" rtl="0">
              <a:lnSpc>
                <a:spcPct val="100000"/>
              </a:lnSpc>
              <a:spcBef>
                <a:spcPts val="0"/>
              </a:spcBef>
              <a:spcAft>
                <a:spcPts val="0"/>
              </a:spcAft>
              <a:buSzPts val="2400"/>
              <a:buFont typeface="Raleway"/>
              <a:buNone/>
              <a:defRPr sz="3200" b="1">
                <a:latin typeface="Raleway"/>
                <a:ea typeface="Raleway"/>
                <a:cs typeface="Raleway"/>
                <a:sym typeface="Raleway"/>
              </a:defRPr>
            </a:lvl7pPr>
            <a:lvl8pPr lvl="7" rtl="0">
              <a:lnSpc>
                <a:spcPct val="100000"/>
              </a:lnSpc>
              <a:spcBef>
                <a:spcPts val="0"/>
              </a:spcBef>
              <a:spcAft>
                <a:spcPts val="0"/>
              </a:spcAft>
              <a:buSzPts val="2400"/>
              <a:buFont typeface="Raleway"/>
              <a:buNone/>
              <a:defRPr sz="3200" b="1">
                <a:latin typeface="Raleway"/>
                <a:ea typeface="Raleway"/>
                <a:cs typeface="Raleway"/>
                <a:sym typeface="Raleway"/>
              </a:defRPr>
            </a:lvl8pPr>
            <a:lvl9pPr lvl="8"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220" name="Google Shape;220;p13"/>
          <p:cNvSpPr txBox="1">
            <a:spLocks noGrp="1"/>
          </p:cNvSpPr>
          <p:nvPr>
            <p:ph type="subTitle" idx="15"/>
          </p:nvPr>
        </p:nvSpPr>
        <p:spPr>
          <a:xfrm>
            <a:off x="7308363" y="4856301"/>
            <a:ext cx="3872000" cy="719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rtl="0">
              <a:lnSpc>
                <a:spcPct val="100000"/>
              </a:lnSpc>
              <a:spcBef>
                <a:spcPts val="0"/>
              </a:spcBef>
              <a:spcAft>
                <a:spcPts val="0"/>
              </a:spcAft>
              <a:buSzPts val="2400"/>
              <a:buFont typeface="Raleway"/>
              <a:buNone/>
              <a:defRPr sz="3200" b="1">
                <a:latin typeface="Raleway"/>
                <a:ea typeface="Raleway"/>
                <a:cs typeface="Raleway"/>
                <a:sym typeface="Raleway"/>
              </a:defRPr>
            </a:lvl2pPr>
            <a:lvl3pPr lvl="2" rtl="0">
              <a:lnSpc>
                <a:spcPct val="100000"/>
              </a:lnSpc>
              <a:spcBef>
                <a:spcPts val="0"/>
              </a:spcBef>
              <a:spcAft>
                <a:spcPts val="0"/>
              </a:spcAft>
              <a:buSzPts val="2400"/>
              <a:buFont typeface="Raleway"/>
              <a:buNone/>
              <a:defRPr sz="3200" b="1">
                <a:latin typeface="Raleway"/>
                <a:ea typeface="Raleway"/>
                <a:cs typeface="Raleway"/>
                <a:sym typeface="Raleway"/>
              </a:defRPr>
            </a:lvl3pPr>
            <a:lvl4pPr lvl="3" rtl="0">
              <a:lnSpc>
                <a:spcPct val="100000"/>
              </a:lnSpc>
              <a:spcBef>
                <a:spcPts val="0"/>
              </a:spcBef>
              <a:spcAft>
                <a:spcPts val="0"/>
              </a:spcAft>
              <a:buSzPts val="2400"/>
              <a:buFont typeface="Raleway"/>
              <a:buNone/>
              <a:defRPr sz="3200" b="1">
                <a:latin typeface="Raleway"/>
                <a:ea typeface="Raleway"/>
                <a:cs typeface="Raleway"/>
                <a:sym typeface="Raleway"/>
              </a:defRPr>
            </a:lvl4pPr>
            <a:lvl5pPr lvl="4" rtl="0">
              <a:lnSpc>
                <a:spcPct val="100000"/>
              </a:lnSpc>
              <a:spcBef>
                <a:spcPts val="0"/>
              </a:spcBef>
              <a:spcAft>
                <a:spcPts val="0"/>
              </a:spcAft>
              <a:buSzPts val="2400"/>
              <a:buFont typeface="Raleway"/>
              <a:buNone/>
              <a:defRPr sz="3200" b="1">
                <a:latin typeface="Raleway"/>
                <a:ea typeface="Raleway"/>
                <a:cs typeface="Raleway"/>
                <a:sym typeface="Raleway"/>
              </a:defRPr>
            </a:lvl5pPr>
            <a:lvl6pPr lvl="5" rtl="0">
              <a:lnSpc>
                <a:spcPct val="100000"/>
              </a:lnSpc>
              <a:spcBef>
                <a:spcPts val="0"/>
              </a:spcBef>
              <a:spcAft>
                <a:spcPts val="0"/>
              </a:spcAft>
              <a:buSzPts val="2400"/>
              <a:buFont typeface="Raleway"/>
              <a:buNone/>
              <a:defRPr sz="3200" b="1">
                <a:latin typeface="Raleway"/>
                <a:ea typeface="Raleway"/>
                <a:cs typeface="Raleway"/>
                <a:sym typeface="Raleway"/>
              </a:defRPr>
            </a:lvl6pPr>
            <a:lvl7pPr lvl="6" rtl="0">
              <a:lnSpc>
                <a:spcPct val="100000"/>
              </a:lnSpc>
              <a:spcBef>
                <a:spcPts val="0"/>
              </a:spcBef>
              <a:spcAft>
                <a:spcPts val="0"/>
              </a:spcAft>
              <a:buSzPts val="2400"/>
              <a:buFont typeface="Raleway"/>
              <a:buNone/>
              <a:defRPr sz="3200" b="1">
                <a:latin typeface="Raleway"/>
                <a:ea typeface="Raleway"/>
                <a:cs typeface="Raleway"/>
                <a:sym typeface="Raleway"/>
              </a:defRPr>
            </a:lvl7pPr>
            <a:lvl8pPr lvl="7" rtl="0">
              <a:lnSpc>
                <a:spcPct val="100000"/>
              </a:lnSpc>
              <a:spcBef>
                <a:spcPts val="0"/>
              </a:spcBef>
              <a:spcAft>
                <a:spcPts val="0"/>
              </a:spcAft>
              <a:buSzPts val="2400"/>
              <a:buFont typeface="Raleway"/>
              <a:buNone/>
              <a:defRPr sz="3200" b="1">
                <a:latin typeface="Raleway"/>
                <a:ea typeface="Raleway"/>
                <a:cs typeface="Raleway"/>
                <a:sym typeface="Raleway"/>
              </a:defRPr>
            </a:lvl8pPr>
            <a:lvl9pPr lvl="8"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Tree>
    <p:extLst>
      <p:ext uri="{BB962C8B-B14F-4D97-AF65-F5344CB8AC3E}">
        <p14:creationId xmlns:p14="http://schemas.microsoft.com/office/powerpoint/2010/main" val="164222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21"/>
        <p:cNvGrpSpPr/>
        <p:nvPr/>
      </p:nvGrpSpPr>
      <p:grpSpPr>
        <a:xfrm>
          <a:off x="0" y="0"/>
          <a:ext cx="0" cy="0"/>
          <a:chOff x="0" y="0"/>
          <a:chExt cx="0" cy="0"/>
        </a:xfrm>
      </p:grpSpPr>
      <p:sp>
        <p:nvSpPr>
          <p:cNvPr id="222" name="Google Shape;222;p14"/>
          <p:cNvSpPr txBox="1">
            <a:spLocks noGrp="1"/>
          </p:cNvSpPr>
          <p:nvPr>
            <p:ph type="title"/>
          </p:nvPr>
        </p:nvSpPr>
        <p:spPr>
          <a:xfrm>
            <a:off x="1709167" y="1335248"/>
            <a:ext cx="4274000" cy="1407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3" name="Google Shape;223;p14"/>
          <p:cNvSpPr txBox="1">
            <a:spLocks noGrp="1"/>
          </p:cNvSpPr>
          <p:nvPr>
            <p:ph type="subTitle" idx="1"/>
          </p:nvPr>
        </p:nvSpPr>
        <p:spPr>
          <a:xfrm>
            <a:off x="1709184" y="2946033"/>
            <a:ext cx="5265600" cy="276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200"/>
              <a:buAutoNum type="arabicPeriod"/>
              <a:defRPr/>
            </a:lvl1pPr>
            <a:lvl2pPr lvl="1" algn="ctr" rtl="0">
              <a:lnSpc>
                <a:spcPct val="100000"/>
              </a:lnSpc>
              <a:spcBef>
                <a:spcPts val="0"/>
              </a:spcBef>
              <a:spcAft>
                <a:spcPts val="0"/>
              </a:spcAft>
              <a:buSzPts val="1200"/>
              <a:buAutoNum type="alphaLcPeriod"/>
              <a:defRPr/>
            </a:lvl2pPr>
            <a:lvl3pPr lvl="2" algn="ctr" rtl="0">
              <a:lnSpc>
                <a:spcPct val="100000"/>
              </a:lnSpc>
              <a:spcBef>
                <a:spcPts val="0"/>
              </a:spcBef>
              <a:spcAft>
                <a:spcPts val="0"/>
              </a:spcAft>
              <a:buSzPts val="1200"/>
              <a:buAutoNum type="romanLcPeriod"/>
              <a:defRPr/>
            </a:lvl3pPr>
            <a:lvl4pPr lvl="3" algn="ctr" rtl="0">
              <a:lnSpc>
                <a:spcPct val="100000"/>
              </a:lnSpc>
              <a:spcBef>
                <a:spcPts val="0"/>
              </a:spcBef>
              <a:spcAft>
                <a:spcPts val="0"/>
              </a:spcAft>
              <a:buSzPts val="1200"/>
              <a:buAutoNum type="arabicPeriod"/>
              <a:defRPr/>
            </a:lvl4pPr>
            <a:lvl5pPr lvl="4" algn="ctr" rtl="0">
              <a:lnSpc>
                <a:spcPct val="100000"/>
              </a:lnSpc>
              <a:spcBef>
                <a:spcPts val="0"/>
              </a:spcBef>
              <a:spcAft>
                <a:spcPts val="0"/>
              </a:spcAft>
              <a:buSzPts val="1200"/>
              <a:buAutoNum type="alphaLcPeriod"/>
              <a:defRPr/>
            </a:lvl5pPr>
            <a:lvl6pPr lvl="5" algn="ctr" rtl="0">
              <a:lnSpc>
                <a:spcPct val="100000"/>
              </a:lnSpc>
              <a:spcBef>
                <a:spcPts val="0"/>
              </a:spcBef>
              <a:spcAft>
                <a:spcPts val="0"/>
              </a:spcAft>
              <a:buSzPts val="1200"/>
              <a:buAutoNum type="romanLcPeriod"/>
              <a:defRPr/>
            </a:lvl6pPr>
            <a:lvl7pPr lvl="6" algn="ctr" rtl="0">
              <a:lnSpc>
                <a:spcPct val="100000"/>
              </a:lnSpc>
              <a:spcBef>
                <a:spcPts val="0"/>
              </a:spcBef>
              <a:spcAft>
                <a:spcPts val="0"/>
              </a:spcAft>
              <a:buSzPts val="1200"/>
              <a:buAutoNum type="arabicPeriod"/>
              <a:defRPr/>
            </a:lvl7pPr>
            <a:lvl8pPr lvl="7" algn="ctr" rtl="0">
              <a:lnSpc>
                <a:spcPct val="100000"/>
              </a:lnSpc>
              <a:spcBef>
                <a:spcPts val="0"/>
              </a:spcBef>
              <a:spcAft>
                <a:spcPts val="0"/>
              </a:spcAft>
              <a:buSzPts val="1200"/>
              <a:buAutoNum type="alphaLcPeriod"/>
              <a:defRPr/>
            </a:lvl8pPr>
            <a:lvl9pPr lvl="8" algn="ctr" rtl="0">
              <a:lnSpc>
                <a:spcPct val="100000"/>
              </a:lnSpc>
              <a:spcBef>
                <a:spcPts val="0"/>
              </a:spcBef>
              <a:spcAft>
                <a:spcPts val="0"/>
              </a:spcAft>
              <a:buSzPts val="1200"/>
              <a:buAutoNum type="romanLcPeriod"/>
              <a:defRPr/>
            </a:lvl9pPr>
          </a:lstStyle>
          <a:p>
            <a:endParaRPr/>
          </a:p>
        </p:txBody>
      </p:sp>
      <p:sp>
        <p:nvSpPr>
          <p:cNvPr id="224" name="Google Shape;224;p14"/>
          <p:cNvSpPr>
            <a:spLocks noGrp="1"/>
          </p:cNvSpPr>
          <p:nvPr>
            <p:ph type="pic" idx="2"/>
          </p:nvPr>
        </p:nvSpPr>
        <p:spPr>
          <a:xfrm>
            <a:off x="8230933" y="1189233"/>
            <a:ext cx="2057600" cy="4234800"/>
          </a:xfrm>
          <a:prstGeom prst="rect">
            <a:avLst/>
          </a:prstGeom>
          <a:noFill/>
          <a:ln>
            <a:noFill/>
          </a:ln>
        </p:spPr>
      </p:sp>
      <p:grpSp>
        <p:nvGrpSpPr>
          <p:cNvPr id="225" name="Google Shape;225;p14"/>
          <p:cNvGrpSpPr/>
          <p:nvPr/>
        </p:nvGrpSpPr>
        <p:grpSpPr>
          <a:xfrm rot="5400000" flipH="1">
            <a:off x="-653764" y="4200637"/>
            <a:ext cx="3229399" cy="3003667"/>
            <a:chOff x="1298039" y="1316459"/>
            <a:chExt cx="2817319" cy="2620391"/>
          </a:xfrm>
        </p:grpSpPr>
        <p:sp>
          <p:nvSpPr>
            <p:cNvPr id="226" name="Google Shape;226;p14"/>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227" name="Google Shape;227;p14"/>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228" name="Google Shape;228;p14"/>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229" name="Google Shape;229;p14"/>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230" name="Google Shape;230;p14"/>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231" name="Google Shape;231;p14"/>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232" name="Google Shape;232;p14"/>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233" name="Google Shape;233;p14"/>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234" name="Google Shape;234;p14"/>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235" name="Google Shape;235;p14"/>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236" name="Google Shape;236;p14"/>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237" name="Google Shape;237;p14"/>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238" name="Google Shape;238;p14"/>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239" name="Google Shape;239;p14"/>
          <p:cNvGrpSpPr/>
          <p:nvPr/>
        </p:nvGrpSpPr>
        <p:grpSpPr>
          <a:xfrm rot="5400000" flipH="1">
            <a:off x="9075470" y="112871"/>
            <a:ext cx="3229399" cy="3003667"/>
            <a:chOff x="1298039" y="1316459"/>
            <a:chExt cx="2817319" cy="2620391"/>
          </a:xfrm>
        </p:grpSpPr>
        <p:sp>
          <p:nvSpPr>
            <p:cNvPr id="240" name="Google Shape;240;p14"/>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241" name="Google Shape;241;p14"/>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242" name="Google Shape;242;p14"/>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243" name="Google Shape;243;p14"/>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244" name="Google Shape;244;p14"/>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245" name="Google Shape;245;p14"/>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246" name="Google Shape;246;p14"/>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247" name="Google Shape;247;p14"/>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248" name="Google Shape;248;p14"/>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249" name="Google Shape;249;p14"/>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250" name="Google Shape;250;p14"/>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251" name="Google Shape;251;p14"/>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252" name="Google Shape;252;p14"/>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253" name="Google Shape;253;p14"/>
          <p:cNvGrpSpPr/>
          <p:nvPr/>
        </p:nvGrpSpPr>
        <p:grpSpPr>
          <a:xfrm>
            <a:off x="1" y="1"/>
            <a:ext cx="12192000" cy="6858000"/>
            <a:chOff x="1" y="1"/>
            <a:chExt cx="9144000" cy="5143500"/>
          </a:xfrm>
        </p:grpSpPr>
        <p:pic>
          <p:nvPicPr>
            <p:cNvPr id="254" name="Google Shape;254;p14"/>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158801" y="2152576"/>
              <a:ext cx="2832125" cy="3149725"/>
            </a:xfrm>
            <a:prstGeom prst="rect">
              <a:avLst/>
            </a:prstGeom>
            <a:noFill/>
            <a:ln>
              <a:noFill/>
            </a:ln>
          </p:spPr>
        </p:pic>
        <p:pic>
          <p:nvPicPr>
            <p:cNvPr id="255" name="Google Shape;255;p14"/>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6153076" y="-158799"/>
              <a:ext cx="2832125" cy="3149725"/>
            </a:xfrm>
            <a:prstGeom prst="rect">
              <a:avLst/>
            </a:prstGeom>
            <a:noFill/>
            <a:ln>
              <a:noFill/>
            </a:ln>
          </p:spPr>
        </p:pic>
      </p:grpSp>
    </p:spTree>
    <p:extLst>
      <p:ext uri="{BB962C8B-B14F-4D97-AF65-F5344CB8AC3E}">
        <p14:creationId xmlns:p14="http://schemas.microsoft.com/office/powerpoint/2010/main" val="2438307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56"/>
        <p:cNvGrpSpPr/>
        <p:nvPr/>
      </p:nvGrpSpPr>
      <p:grpSpPr>
        <a:xfrm>
          <a:off x="0" y="0"/>
          <a:ext cx="0" cy="0"/>
          <a:chOff x="0" y="0"/>
          <a:chExt cx="0" cy="0"/>
        </a:xfrm>
      </p:grpSpPr>
      <p:sp>
        <p:nvSpPr>
          <p:cNvPr id="257" name="Google Shape;257;p15"/>
          <p:cNvSpPr txBox="1">
            <a:spLocks noGrp="1"/>
          </p:cNvSpPr>
          <p:nvPr>
            <p:ph type="subTitle" idx="1"/>
          </p:nvPr>
        </p:nvSpPr>
        <p:spPr>
          <a:xfrm>
            <a:off x="960000" y="1574433"/>
            <a:ext cx="10272000" cy="7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200"/>
              <a:buChar char="●"/>
              <a:defRPr/>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grpSp>
        <p:nvGrpSpPr>
          <p:cNvPr id="258" name="Google Shape;258;p15"/>
          <p:cNvGrpSpPr/>
          <p:nvPr/>
        </p:nvGrpSpPr>
        <p:grpSpPr>
          <a:xfrm rot="5400000" flipH="1">
            <a:off x="-653764" y="4200637"/>
            <a:ext cx="3229399" cy="3003667"/>
            <a:chOff x="1298039" y="1316459"/>
            <a:chExt cx="2817319" cy="2620391"/>
          </a:xfrm>
        </p:grpSpPr>
        <p:sp>
          <p:nvSpPr>
            <p:cNvPr id="259" name="Google Shape;259;p15"/>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260" name="Google Shape;260;p15"/>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261" name="Google Shape;261;p15"/>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262" name="Google Shape;262;p15"/>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263" name="Google Shape;263;p15"/>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264" name="Google Shape;264;p15"/>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265" name="Google Shape;265;p15"/>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266" name="Google Shape;266;p15"/>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267" name="Google Shape;267;p15"/>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268" name="Google Shape;268;p15"/>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269" name="Google Shape;269;p15"/>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270" name="Google Shape;270;p15"/>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271" name="Google Shape;271;p15"/>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272" name="Google Shape;272;p15"/>
          <p:cNvGrpSpPr/>
          <p:nvPr/>
        </p:nvGrpSpPr>
        <p:grpSpPr>
          <a:xfrm rot="5400000" flipH="1">
            <a:off x="9075470" y="112871"/>
            <a:ext cx="3229399" cy="3003667"/>
            <a:chOff x="1298039" y="1316459"/>
            <a:chExt cx="2817319" cy="2620391"/>
          </a:xfrm>
        </p:grpSpPr>
        <p:sp>
          <p:nvSpPr>
            <p:cNvPr id="273" name="Google Shape;273;p15"/>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274" name="Google Shape;274;p15"/>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275" name="Google Shape;275;p15"/>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276" name="Google Shape;276;p15"/>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277" name="Google Shape;277;p15"/>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278" name="Google Shape;278;p15"/>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279" name="Google Shape;279;p15"/>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280" name="Google Shape;280;p15"/>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281" name="Google Shape;281;p15"/>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282" name="Google Shape;282;p15"/>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283" name="Google Shape;283;p15"/>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284" name="Google Shape;284;p15"/>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285" name="Google Shape;285;p15"/>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286" name="Google Shape;286;p15"/>
          <p:cNvGrpSpPr/>
          <p:nvPr/>
        </p:nvGrpSpPr>
        <p:grpSpPr>
          <a:xfrm>
            <a:off x="1" y="1"/>
            <a:ext cx="12192000" cy="6858000"/>
            <a:chOff x="1" y="1"/>
            <a:chExt cx="9144000" cy="5143500"/>
          </a:xfrm>
        </p:grpSpPr>
        <p:pic>
          <p:nvPicPr>
            <p:cNvPr id="287" name="Google Shape;287;p15"/>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158801" y="2152576"/>
              <a:ext cx="2832125" cy="3149725"/>
            </a:xfrm>
            <a:prstGeom prst="rect">
              <a:avLst/>
            </a:prstGeom>
            <a:noFill/>
            <a:ln>
              <a:noFill/>
            </a:ln>
          </p:spPr>
        </p:pic>
        <p:pic>
          <p:nvPicPr>
            <p:cNvPr id="288" name="Google Shape;288;p15"/>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6153076" y="-158799"/>
              <a:ext cx="2832125" cy="3149725"/>
            </a:xfrm>
            <a:prstGeom prst="rect">
              <a:avLst/>
            </a:prstGeom>
            <a:noFill/>
            <a:ln>
              <a:noFill/>
            </a:ln>
          </p:spPr>
        </p:pic>
      </p:grpSp>
      <p:sp>
        <p:nvSpPr>
          <p:cNvPr id="289" name="Google Shape;289;p15"/>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282438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0"/>
        <p:cNvGrpSpPr/>
        <p:nvPr/>
      </p:nvGrpSpPr>
      <p:grpSpPr>
        <a:xfrm>
          <a:off x="0" y="0"/>
          <a:ext cx="0" cy="0"/>
          <a:chOff x="0" y="0"/>
          <a:chExt cx="0" cy="0"/>
        </a:xfrm>
      </p:grpSpPr>
      <p:sp>
        <p:nvSpPr>
          <p:cNvPr id="291" name="Google Shape;291;p16"/>
          <p:cNvSpPr txBox="1">
            <a:spLocks noGrp="1"/>
          </p:cNvSpPr>
          <p:nvPr>
            <p:ph type="subTitle" idx="1"/>
          </p:nvPr>
        </p:nvSpPr>
        <p:spPr>
          <a:xfrm>
            <a:off x="950967" y="1568700"/>
            <a:ext cx="10272000" cy="3418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200"/>
              <a:buChar char="●"/>
              <a:defRPr/>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grpSp>
        <p:nvGrpSpPr>
          <p:cNvPr id="292" name="Google Shape;292;p16"/>
          <p:cNvGrpSpPr/>
          <p:nvPr/>
        </p:nvGrpSpPr>
        <p:grpSpPr>
          <a:xfrm rot="5400000" flipH="1">
            <a:off x="-653764" y="4200637"/>
            <a:ext cx="3229399" cy="3003667"/>
            <a:chOff x="1298039" y="1316459"/>
            <a:chExt cx="2817319" cy="2620391"/>
          </a:xfrm>
        </p:grpSpPr>
        <p:sp>
          <p:nvSpPr>
            <p:cNvPr id="293" name="Google Shape;293;p16"/>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294" name="Google Shape;294;p16"/>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295" name="Google Shape;295;p16"/>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296" name="Google Shape;296;p16"/>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297" name="Google Shape;297;p16"/>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298" name="Google Shape;298;p16"/>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299" name="Google Shape;299;p16"/>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300" name="Google Shape;300;p16"/>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301" name="Google Shape;301;p16"/>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302" name="Google Shape;302;p16"/>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303" name="Google Shape;303;p16"/>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304" name="Google Shape;304;p16"/>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305" name="Google Shape;305;p16"/>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306" name="Google Shape;306;p16"/>
          <p:cNvGrpSpPr/>
          <p:nvPr/>
        </p:nvGrpSpPr>
        <p:grpSpPr>
          <a:xfrm rot="5400000" flipH="1">
            <a:off x="9075470" y="112871"/>
            <a:ext cx="3229399" cy="3003667"/>
            <a:chOff x="1298039" y="1316459"/>
            <a:chExt cx="2817319" cy="2620391"/>
          </a:xfrm>
        </p:grpSpPr>
        <p:sp>
          <p:nvSpPr>
            <p:cNvPr id="307" name="Google Shape;307;p16"/>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308" name="Google Shape;308;p16"/>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309" name="Google Shape;309;p16"/>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310" name="Google Shape;310;p16"/>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311" name="Google Shape;311;p16"/>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312" name="Google Shape;312;p16"/>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313" name="Google Shape;313;p16"/>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314" name="Google Shape;314;p16"/>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315" name="Google Shape;315;p16"/>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316" name="Google Shape;316;p16"/>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317" name="Google Shape;317;p16"/>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318" name="Google Shape;318;p16"/>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319" name="Google Shape;319;p16"/>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320" name="Google Shape;320;p16"/>
          <p:cNvGrpSpPr/>
          <p:nvPr/>
        </p:nvGrpSpPr>
        <p:grpSpPr>
          <a:xfrm>
            <a:off x="1" y="1"/>
            <a:ext cx="12192000" cy="6858000"/>
            <a:chOff x="1" y="1"/>
            <a:chExt cx="9144000" cy="5143500"/>
          </a:xfrm>
        </p:grpSpPr>
        <p:pic>
          <p:nvPicPr>
            <p:cNvPr id="321" name="Google Shape;321;p16"/>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158801" y="2152576"/>
              <a:ext cx="2832125" cy="3149725"/>
            </a:xfrm>
            <a:prstGeom prst="rect">
              <a:avLst/>
            </a:prstGeom>
            <a:noFill/>
            <a:ln>
              <a:noFill/>
            </a:ln>
          </p:spPr>
        </p:pic>
        <p:pic>
          <p:nvPicPr>
            <p:cNvPr id="322" name="Google Shape;322;p16"/>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6153076" y="-158799"/>
              <a:ext cx="2832125" cy="3149725"/>
            </a:xfrm>
            <a:prstGeom prst="rect">
              <a:avLst/>
            </a:prstGeom>
            <a:noFill/>
            <a:ln>
              <a:noFill/>
            </a:ln>
          </p:spPr>
        </p:pic>
      </p:grpSp>
      <p:sp>
        <p:nvSpPr>
          <p:cNvPr id="323" name="Google Shape;323;p16"/>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042705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24"/>
        <p:cNvGrpSpPr/>
        <p:nvPr/>
      </p:nvGrpSpPr>
      <p:grpSpPr>
        <a:xfrm>
          <a:off x="0" y="0"/>
          <a:ext cx="0" cy="0"/>
          <a:chOff x="0" y="0"/>
          <a:chExt cx="0" cy="0"/>
        </a:xfrm>
      </p:grpSpPr>
      <p:sp>
        <p:nvSpPr>
          <p:cNvPr id="325" name="Google Shape;325;p17"/>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26" name="Google Shape;326;p17"/>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166778" y="3203319"/>
            <a:ext cx="3480100" cy="3870400"/>
          </a:xfrm>
          <a:prstGeom prst="rect">
            <a:avLst/>
          </a:prstGeom>
          <a:noFill/>
          <a:ln>
            <a:noFill/>
          </a:ln>
        </p:spPr>
      </p:pic>
      <p:grpSp>
        <p:nvGrpSpPr>
          <p:cNvPr id="327" name="Google Shape;327;p17"/>
          <p:cNvGrpSpPr/>
          <p:nvPr/>
        </p:nvGrpSpPr>
        <p:grpSpPr>
          <a:xfrm rot="-5400000" flipH="1">
            <a:off x="-660467" y="4842923"/>
            <a:ext cx="2830467" cy="2632619"/>
            <a:chOff x="1298039" y="1316459"/>
            <a:chExt cx="2817319" cy="2620391"/>
          </a:xfrm>
        </p:grpSpPr>
        <p:sp>
          <p:nvSpPr>
            <p:cNvPr id="328" name="Google Shape;328;p17"/>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329" name="Google Shape;329;p17"/>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330" name="Google Shape;330;p17"/>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331" name="Google Shape;331;p17"/>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332" name="Google Shape;332;p17"/>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333" name="Google Shape;333;p17"/>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334" name="Google Shape;334;p17"/>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335" name="Google Shape;335;p17"/>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336" name="Google Shape;336;p17"/>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337" name="Google Shape;337;p17"/>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338" name="Google Shape;338;p17"/>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339" name="Google Shape;339;p17"/>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340" name="Google Shape;340;p17"/>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spTree>
    <p:extLst>
      <p:ext uri="{BB962C8B-B14F-4D97-AF65-F5344CB8AC3E}">
        <p14:creationId xmlns:p14="http://schemas.microsoft.com/office/powerpoint/2010/main" val="2836149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1_Title and text 1">
    <p:spTree>
      <p:nvGrpSpPr>
        <p:cNvPr id="1" name="Shape 341"/>
        <p:cNvGrpSpPr/>
        <p:nvPr/>
      </p:nvGrpSpPr>
      <p:grpSpPr>
        <a:xfrm>
          <a:off x="0" y="0"/>
          <a:ext cx="0" cy="0"/>
          <a:chOff x="0" y="0"/>
          <a:chExt cx="0" cy="0"/>
        </a:xfrm>
      </p:grpSpPr>
      <p:sp>
        <p:nvSpPr>
          <p:cNvPr id="342" name="Google Shape;342;p18"/>
          <p:cNvSpPr txBox="1">
            <a:spLocks noGrp="1"/>
          </p:cNvSpPr>
          <p:nvPr>
            <p:ph type="title"/>
          </p:nvPr>
        </p:nvSpPr>
        <p:spPr>
          <a:xfrm>
            <a:off x="950967" y="719333"/>
            <a:ext cx="2922800" cy="137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3" name="Google Shape;343;p18"/>
          <p:cNvSpPr txBox="1">
            <a:spLocks noGrp="1"/>
          </p:cNvSpPr>
          <p:nvPr>
            <p:ph type="subTitle" idx="1"/>
          </p:nvPr>
        </p:nvSpPr>
        <p:spPr>
          <a:xfrm>
            <a:off x="950967" y="2248133"/>
            <a:ext cx="2922800" cy="137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44" name="Google Shape;344;p18"/>
          <p:cNvSpPr>
            <a:spLocks noGrp="1"/>
          </p:cNvSpPr>
          <p:nvPr>
            <p:ph type="pic" idx="2"/>
          </p:nvPr>
        </p:nvSpPr>
        <p:spPr>
          <a:xfrm>
            <a:off x="7506233" y="739568"/>
            <a:ext cx="3734800" cy="5399200"/>
          </a:xfrm>
          <a:prstGeom prst="rect">
            <a:avLst/>
          </a:prstGeom>
          <a:noFill/>
          <a:ln>
            <a:noFill/>
          </a:ln>
        </p:spPr>
      </p:sp>
      <p:sp>
        <p:nvSpPr>
          <p:cNvPr id="345" name="Google Shape;345;p18"/>
          <p:cNvSpPr>
            <a:spLocks noGrp="1"/>
          </p:cNvSpPr>
          <p:nvPr>
            <p:ph type="pic" idx="3"/>
          </p:nvPr>
        </p:nvSpPr>
        <p:spPr>
          <a:xfrm>
            <a:off x="4198965" y="719333"/>
            <a:ext cx="3072400" cy="3047600"/>
          </a:xfrm>
          <a:prstGeom prst="rect">
            <a:avLst/>
          </a:prstGeom>
          <a:noFill/>
          <a:ln>
            <a:noFill/>
          </a:ln>
        </p:spPr>
      </p:sp>
      <p:sp>
        <p:nvSpPr>
          <p:cNvPr id="346" name="Google Shape;346;p18"/>
          <p:cNvSpPr>
            <a:spLocks noGrp="1"/>
          </p:cNvSpPr>
          <p:nvPr>
            <p:ph type="pic" idx="4"/>
          </p:nvPr>
        </p:nvSpPr>
        <p:spPr>
          <a:xfrm>
            <a:off x="950967" y="4022767"/>
            <a:ext cx="6320400" cy="2116000"/>
          </a:xfrm>
          <a:prstGeom prst="rect">
            <a:avLst/>
          </a:prstGeom>
          <a:noFill/>
          <a:ln>
            <a:noFill/>
          </a:ln>
        </p:spPr>
      </p:sp>
    </p:spTree>
    <p:extLst>
      <p:ext uri="{BB962C8B-B14F-4D97-AF65-F5344CB8AC3E}">
        <p14:creationId xmlns:p14="http://schemas.microsoft.com/office/powerpoint/2010/main" val="2987226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47"/>
        <p:cNvGrpSpPr/>
        <p:nvPr/>
      </p:nvGrpSpPr>
      <p:grpSpPr>
        <a:xfrm>
          <a:off x="0" y="0"/>
          <a:ext cx="0" cy="0"/>
          <a:chOff x="0" y="0"/>
          <a:chExt cx="0" cy="0"/>
        </a:xfrm>
      </p:grpSpPr>
      <p:grpSp>
        <p:nvGrpSpPr>
          <p:cNvPr id="348" name="Google Shape;348;p19"/>
          <p:cNvGrpSpPr/>
          <p:nvPr/>
        </p:nvGrpSpPr>
        <p:grpSpPr>
          <a:xfrm>
            <a:off x="0" y="0"/>
            <a:ext cx="12192000" cy="6858000"/>
            <a:chOff x="0" y="0"/>
            <a:chExt cx="9144000" cy="5143500"/>
          </a:xfrm>
        </p:grpSpPr>
        <p:pic>
          <p:nvPicPr>
            <p:cNvPr id="349" name="Google Shape;349;p19"/>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146362" y="2387063"/>
              <a:ext cx="2610075" cy="2902800"/>
            </a:xfrm>
            <a:prstGeom prst="rect">
              <a:avLst/>
            </a:prstGeom>
            <a:noFill/>
            <a:ln>
              <a:noFill/>
            </a:ln>
          </p:spPr>
        </p:pic>
        <p:pic>
          <p:nvPicPr>
            <p:cNvPr id="350" name="Google Shape;350;p19"/>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6886025" y="-119900"/>
              <a:ext cx="2138075" cy="2377875"/>
            </a:xfrm>
            <a:prstGeom prst="rect">
              <a:avLst/>
            </a:prstGeom>
            <a:noFill/>
            <a:ln>
              <a:noFill/>
            </a:ln>
          </p:spPr>
        </p:pic>
      </p:grpSp>
      <p:sp>
        <p:nvSpPr>
          <p:cNvPr id="351" name="Google Shape;351;p19"/>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2" name="Google Shape;352;p19"/>
          <p:cNvSpPr txBox="1">
            <a:spLocks noGrp="1"/>
          </p:cNvSpPr>
          <p:nvPr>
            <p:ph type="subTitle" idx="1"/>
          </p:nvPr>
        </p:nvSpPr>
        <p:spPr>
          <a:xfrm>
            <a:off x="960000" y="4035565"/>
            <a:ext cx="3206400" cy="194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3" name="Google Shape;353;p19"/>
          <p:cNvSpPr txBox="1">
            <a:spLocks noGrp="1"/>
          </p:cNvSpPr>
          <p:nvPr>
            <p:ph type="subTitle" idx="2"/>
          </p:nvPr>
        </p:nvSpPr>
        <p:spPr>
          <a:xfrm>
            <a:off x="4492792" y="4035565"/>
            <a:ext cx="3206400" cy="194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4" name="Google Shape;354;p19"/>
          <p:cNvSpPr txBox="1">
            <a:spLocks noGrp="1"/>
          </p:cNvSpPr>
          <p:nvPr>
            <p:ph type="subTitle" idx="3"/>
          </p:nvPr>
        </p:nvSpPr>
        <p:spPr>
          <a:xfrm>
            <a:off x="8025571" y="4035565"/>
            <a:ext cx="3206400" cy="194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5" name="Google Shape;355;p19"/>
          <p:cNvSpPr txBox="1">
            <a:spLocks noGrp="1"/>
          </p:cNvSpPr>
          <p:nvPr>
            <p:ph type="subTitle" idx="4"/>
          </p:nvPr>
        </p:nvSpPr>
        <p:spPr>
          <a:xfrm>
            <a:off x="960000" y="3385312"/>
            <a:ext cx="3206400" cy="64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356" name="Google Shape;356;p19"/>
          <p:cNvSpPr txBox="1">
            <a:spLocks noGrp="1"/>
          </p:cNvSpPr>
          <p:nvPr>
            <p:ph type="subTitle" idx="5"/>
          </p:nvPr>
        </p:nvSpPr>
        <p:spPr>
          <a:xfrm>
            <a:off x="4492792" y="3385312"/>
            <a:ext cx="3206400" cy="64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357" name="Google Shape;357;p19"/>
          <p:cNvSpPr txBox="1">
            <a:spLocks noGrp="1"/>
          </p:cNvSpPr>
          <p:nvPr>
            <p:ph type="subTitle" idx="6"/>
          </p:nvPr>
        </p:nvSpPr>
        <p:spPr>
          <a:xfrm>
            <a:off x="8025592" y="3385312"/>
            <a:ext cx="3206400" cy="64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grpSp>
        <p:nvGrpSpPr>
          <p:cNvPr id="358" name="Google Shape;358;p19"/>
          <p:cNvGrpSpPr/>
          <p:nvPr/>
        </p:nvGrpSpPr>
        <p:grpSpPr>
          <a:xfrm rot="5400000" flipH="1">
            <a:off x="9825793" y="-596972"/>
            <a:ext cx="2830467" cy="2632619"/>
            <a:chOff x="1298039" y="1316459"/>
            <a:chExt cx="2817319" cy="2620391"/>
          </a:xfrm>
        </p:grpSpPr>
        <p:sp>
          <p:nvSpPr>
            <p:cNvPr id="359" name="Google Shape;359;p19"/>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360" name="Google Shape;360;p19"/>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361" name="Google Shape;361;p19"/>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362" name="Google Shape;362;p19"/>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363" name="Google Shape;363;p19"/>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364" name="Google Shape;364;p19"/>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365" name="Google Shape;365;p19"/>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366" name="Google Shape;366;p19"/>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367" name="Google Shape;367;p19"/>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368" name="Google Shape;368;p19"/>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369" name="Google Shape;369;p19"/>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370" name="Google Shape;370;p19"/>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371" name="Google Shape;371;p19"/>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spTree>
    <p:extLst>
      <p:ext uri="{BB962C8B-B14F-4D97-AF65-F5344CB8AC3E}">
        <p14:creationId xmlns:p14="http://schemas.microsoft.com/office/powerpoint/2010/main" val="3834170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72"/>
        <p:cNvGrpSpPr/>
        <p:nvPr/>
      </p:nvGrpSpPr>
      <p:grpSpPr>
        <a:xfrm>
          <a:off x="0" y="0"/>
          <a:ext cx="0" cy="0"/>
          <a:chOff x="0" y="0"/>
          <a:chExt cx="0" cy="0"/>
        </a:xfrm>
      </p:grpSpPr>
      <p:grpSp>
        <p:nvGrpSpPr>
          <p:cNvPr id="373" name="Google Shape;373;p20"/>
          <p:cNvGrpSpPr/>
          <p:nvPr/>
        </p:nvGrpSpPr>
        <p:grpSpPr>
          <a:xfrm rot="10800000" flipH="1">
            <a:off x="0" y="0"/>
            <a:ext cx="12192000" cy="6858000"/>
            <a:chOff x="0" y="0"/>
            <a:chExt cx="9144000" cy="5143500"/>
          </a:xfrm>
        </p:grpSpPr>
        <p:pic>
          <p:nvPicPr>
            <p:cNvPr id="374" name="Google Shape;374;p20"/>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146362" y="2387063"/>
              <a:ext cx="2610075" cy="2902800"/>
            </a:xfrm>
            <a:prstGeom prst="rect">
              <a:avLst/>
            </a:prstGeom>
            <a:noFill/>
            <a:ln>
              <a:noFill/>
            </a:ln>
          </p:spPr>
        </p:pic>
        <p:pic>
          <p:nvPicPr>
            <p:cNvPr id="375" name="Google Shape;375;p20"/>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6886025" y="-119900"/>
              <a:ext cx="2138075" cy="2377875"/>
            </a:xfrm>
            <a:prstGeom prst="rect">
              <a:avLst/>
            </a:prstGeom>
            <a:noFill/>
            <a:ln>
              <a:noFill/>
            </a:ln>
          </p:spPr>
        </p:pic>
      </p:grpSp>
      <p:sp>
        <p:nvSpPr>
          <p:cNvPr id="376" name="Google Shape;376;p20"/>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7" name="Google Shape;377;p20"/>
          <p:cNvSpPr txBox="1">
            <a:spLocks noGrp="1"/>
          </p:cNvSpPr>
          <p:nvPr>
            <p:ph type="subTitle" idx="1"/>
          </p:nvPr>
        </p:nvSpPr>
        <p:spPr>
          <a:xfrm>
            <a:off x="960000" y="2418997"/>
            <a:ext cx="4950400" cy="13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78" name="Google Shape;378;p20"/>
          <p:cNvSpPr txBox="1">
            <a:spLocks noGrp="1"/>
          </p:cNvSpPr>
          <p:nvPr>
            <p:ph type="subTitle" idx="2"/>
          </p:nvPr>
        </p:nvSpPr>
        <p:spPr>
          <a:xfrm>
            <a:off x="6281615" y="2418997"/>
            <a:ext cx="4950400" cy="13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79" name="Google Shape;379;p20"/>
          <p:cNvSpPr txBox="1">
            <a:spLocks noGrp="1"/>
          </p:cNvSpPr>
          <p:nvPr>
            <p:ph type="subTitle" idx="3"/>
          </p:nvPr>
        </p:nvSpPr>
        <p:spPr>
          <a:xfrm>
            <a:off x="960000" y="4722751"/>
            <a:ext cx="4950400" cy="13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0" name="Google Shape;380;p20"/>
          <p:cNvSpPr txBox="1">
            <a:spLocks noGrp="1"/>
          </p:cNvSpPr>
          <p:nvPr>
            <p:ph type="subTitle" idx="4"/>
          </p:nvPr>
        </p:nvSpPr>
        <p:spPr>
          <a:xfrm>
            <a:off x="6281615" y="4722751"/>
            <a:ext cx="4950400" cy="13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1" name="Google Shape;381;p20"/>
          <p:cNvSpPr txBox="1">
            <a:spLocks noGrp="1"/>
          </p:cNvSpPr>
          <p:nvPr>
            <p:ph type="subTitle" idx="5"/>
          </p:nvPr>
        </p:nvSpPr>
        <p:spPr>
          <a:xfrm>
            <a:off x="960001" y="1797400"/>
            <a:ext cx="4950400" cy="6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382" name="Google Shape;382;p20"/>
          <p:cNvSpPr txBox="1">
            <a:spLocks noGrp="1"/>
          </p:cNvSpPr>
          <p:nvPr>
            <p:ph type="subTitle" idx="6"/>
          </p:nvPr>
        </p:nvSpPr>
        <p:spPr>
          <a:xfrm>
            <a:off x="960001" y="4099024"/>
            <a:ext cx="4950400" cy="6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383" name="Google Shape;383;p20"/>
          <p:cNvSpPr txBox="1">
            <a:spLocks noGrp="1"/>
          </p:cNvSpPr>
          <p:nvPr>
            <p:ph type="subTitle" idx="7"/>
          </p:nvPr>
        </p:nvSpPr>
        <p:spPr>
          <a:xfrm>
            <a:off x="6281573" y="1797400"/>
            <a:ext cx="4950400" cy="6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384" name="Google Shape;384;p20"/>
          <p:cNvSpPr txBox="1">
            <a:spLocks noGrp="1"/>
          </p:cNvSpPr>
          <p:nvPr>
            <p:ph type="subTitle" idx="8"/>
          </p:nvPr>
        </p:nvSpPr>
        <p:spPr>
          <a:xfrm>
            <a:off x="6281573" y="4099024"/>
            <a:ext cx="4950400" cy="6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grpSp>
        <p:nvGrpSpPr>
          <p:cNvPr id="385" name="Google Shape;385;p20"/>
          <p:cNvGrpSpPr/>
          <p:nvPr/>
        </p:nvGrpSpPr>
        <p:grpSpPr>
          <a:xfrm rot="5400000" flipH="1">
            <a:off x="-645540" y="5329728"/>
            <a:ext cx="2830467" cy="2632619"/>
            <a:chOff x="1298039" y="1316459"/>
            <a:chExt cx="2817319" cy="2620391"/>
          </a:xfrm>
        </p:grpSpPr>
        <p:sp>
          <p:nvSpPr>
            <p:cNvPr id="386" name="Google Shape;386;p20"/>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387" name="Google Shape;387;p20"/>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388" name="Google Shape;388;p20"/>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389" name="Google Shape;389;p20"/>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390" name="Google Shape;390;p20"/>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391" name="Google Shape;391;p20"/>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392" name="Google Shape;392;p20"/>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393" name="Google Shape;393;p20"/>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394" name="Google Shape;394;p20"/>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395" name="Google Shape;395;p20"/>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396" name="Google Shape;396;p20"/>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397" name="Google Shape;397;p20"/>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398" name="Google Shape;398;p20"/>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spTree>
    <p:extLst>
      <p:ext uri="{BB962C8B-B14F-4D97-AF65-F5344CB8AC3E}">
        <p14:creationId xmlns:p14="http://schemas.microsoft.com/office/powerpoint/2010/main" val="236976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3522200" y="3790200"/>
            <a:ext cx="5844800" cy="1896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2" name="Google Shape;32;p3"/>
          <p:cNvSpPr txBox="1">
            <a:spLocks noGrp="1"/>
          </p:cNvSpPr>
          <p:nvPr>
            <p:ph type="title" idx="2" hasCustomPrompt="1"/>
          </p:nvPr>
        </p:nvSpPr>
        <p:spPr>
          <a:xfrm>
            <a:off x="950967" y="3790200"/>
            <a:ext cx="1966000" cy="18964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000">
                <a:solidFill>
                  <a:schemeClr val="dk2"/>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3" name="Google Shape;33;p3"/>
          <p:cNvSpPr>
            <a:spLocks noGrp="1"/>
          </p:cNvSpPr>
          <p:nvPr>
            <p:ph type="pic" idx="3"/>
          </p:nvPr>
        </p:nvSpPr>
        <p:spPr>
          <a:xfrm>
            <a:off x="0" y="0"/>
            <a:ext cx="12192000" cy="3316800"/>
          </a:xfrm>
          <a:prstGeom prst="rect">
            <a:avLst/>
          </a:prstGeom>
          <a:noFill/>
          <a:ln>
            <a:noFill/>
          </a:ln>
        </p:spPr>
      </p:sp>
      <p:pic>
        <p:nvPicPr>
          <p:cNvPr id="34" name="Google Shape;34;p3"/>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10800000">
            <a:off x="8180017" y="2396117"/>
            <a:ext cx="4012000" cy="4461900"/>
          </a:xfrm>
          <a:prstGeom prst="rect">
            <a:avLst/>
          </a:prstGeom>
          <a:noFill/>
          <a:ln>
            <a:noFill/>
          </a:ln>
        </p:spPr>
      </p:pic>
      <p:pic>
        <p:nvPicPr>
          <p:cNvPr id="35" name="Google Shape;35;p3"/>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104883" y="4882583"/>
            <a:ext cx="1870533" cy="2080300"/>
          </a:xfrm>
          <a:prstGeom prst="rect">
            <a:avLst/>
          </a:prstGeom>
          <a:noFill/>
          <a:ln>
            <a:noFill/>
          </a:ln>
        </p:spPr>
      </p:pic>
      <p:grpSp>
        <p:nvGrpSpPr>
          <p:cNvPr id="36" name="Google Shape;36;p3"/>
          <p:cNvGrpSpPr/>
          <p:nvPr/>
        </p:nvGrpSpPr>
        <p:grpSpPr>
          <a:xfrm rot="-5400000" flipH="1">
            <a:off x="9048220" y="3388159"/>
            <a:ext cx="4385627" cy="4079075"/>
            <a:chOff x="1298039" y="1316459"/>
            <a:chExt cx="2817319" cy="2620391"/>
          </a:xfrm>
        </p:grpSpPr>
        <p:sp>
          <p:nvSpPr>
            <p:cNvPr id="37" name="Google Shape;37;p3"/>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38" name="Google Shape;38;p3"/>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39" name="Google Shape;39;p3"/>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40" name="Google Shape;40;p3"/>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41" name="Google Shape;41;p3"/>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42" name="Google Shape;42;p3"/>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43" name="Google Shape;43;p3"/>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44" name="Google Shape;44;p3"/>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45" name="Google Shape;45;p3"/>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46" name="Google Shape;46;p3"/>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47" name="Google Shape;47;p3"/>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48" name="Google Shape;48;p3"/>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49" name="Google Shape;49;p3"/>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spTree>
    <p:extLst>
      <p:ext uri="{BB962C8B-B14F-4D97-AF65-F5344CB8AC3E}">
        <p14:creationId xmlns:p14="http://schemas.microsoft.com/office/powerpoint/2010/main" val="150120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99"/>
        <p:cNvGrpSpPr/>
        <p:nvPr/>
      </p:nvGrpSpPr>
      <p:grpSpPr>
        <a:xfrm>
          <a:off x="0" y="0"/>
          <a:ext cx="0" cy="0"/>
          <a:chOff x="0" y="0"/>
          <a:chExt cx="0" cy="0"/>
        </a:xfrm>
      </p:grpSpPr>
      <p:sp>
        <p:nvSpPr>
          <p:cNvPr id="400" name="Google Shape;400;p21"/>
          <p:cNvSpPr txBox="1">
            <a:spLocks noGrp="1"/>
          </p:cNvSpPr>
          <p:nvPr>
            <p:ph type="title"/>
          </p:nvPr>
        </p:nvSpPr>
        <p:spPr>
          <a:xfrm>
            <a:off x="960000" y="760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1" name="Google Shape;401;p21"/>
          <p:cNvSpPr txBox="1">
            <a:spLocks noGrp="1"/>
          </p:cNvSpPr>
          <p:nvPr>
            <p:ph type="subTitle" idx="1"/>
          </p:nvPr>
        </p:nvSpPr>
        <p:spPr>
          <a:xfrm>
            <a:off x="960000" y="2265527"/>
            <a:ext cx="2978000" cy="15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02" name="Google Shape;402;p21"/>
          <p:cNvSpPr txBox="1">
            <a:spLocks noGrp="1"/>
          </p:cNvSpPr>
          <p:nvPr>
            <p:ph type="subTitle" idx="2"/>
          </p:nvPr>
        </p:nvSpPr>
        <p:spPr>
          <a:xfrm>
            <a:off x="4607000" y="2265527"/>
            <a:ext cx="2978000" cy="15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03" name="Google Shape;403;p21"/>
          <p:cNvSpPr txBox="1">
            <a:spLocks noGrp="1"/>
          </p:cNvSpPr>
          <p:nvPr>
            <p:ph type="subTitle" idx="3"/>
          </p:nvPr>
        </p:nvSpPr>
        <p:spPr>
          <a:xfrm>
            <a:off x="960000" y="4523552"/>
            <a:ext cx="2978000" cy="15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04" name="Google Shape;404;p21"/>
          <p:cNvSpPr txBox="1">
            <a:spLocks noGrp="1"/>
          </p:cNvSpPr>
          <p:nvPr>
            <p:ph type="subTitle" idx="4"/>
          </p:nvPr>
        </p:nvSpPr>
        <p:spPr>
          <a:xfrm>
            <a:off x="4607000" y="4523552"/>
            <a:ext cx="2978000" cy="15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05" name="Google Shape;405;p21"/>
          <p:cNvSpPr txBox="1">
            <a:spLocks noGrp="1"/>
          </p:cNvSpPr>
          <p:nvPr>
            <p:ph type="subTitle" idx="5"/>
          </p:nvPr>
        </p:nvSpPr>
        <p:spPr>
          <a:xfrm>
            <a:off x="8254000" y="2265527"/>
            <a:ext cx="2978000" cy="15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06" name="Google Shape;406;p21"/>
          <p:cNvSpPr txBox="1">
            <a:spLocks noGrp="1"/>
          </p:cNvSpPr>
          <p:nvPr>
            <p:ph type="subTitle" idx="6"/>
          </p:nvPr>
        </p:nvSpPr>
        <p:spPr>
          <a:xfrm>
            <a:off x="8254000" y="4523552"/>
            <a:ext cx="2978000" cy="15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07" name="Google Shape;407;p21"/>
          <p:cNvSpPr txBox="1">
            <a:spLocks noGrp="1"/>
          </p:cNvSpPr>
          <p:nvPr>
            <p:ph type="subTitle" idx="7"/>
          </p:nvPr>
        </p:nvSpPr>
        <p:spPr>
          <a:xfrm>
            <a:off x="960000" y="1864345"/>
            <a:ext cx="2978000" cy="50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408" name="Google Shape;408;p21"/>
          <p:cNvSpPr txBox="1">
            <a:spLocks noGrp="1"/>
          </p:cNvSpPr>
          <p:nvPr>
            <p:ph type="subTitle" idx="8"/>
          </p:nvPr>
        </p:nvSpPr>
        <p:spPr>
          <a:xfrm>
            <a:off x="4607000" y="1864345"/>
            <a:ext cx="2974800" cy="50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409" name="Google Shape;409;p21"/>
          <p:cNvSpPr txBox="1">
            <a:spLocks noGrp="1"/>
          </p:cNvSpPr>
          <p:nvPr>
            <p:ph type="subTitle" idx="9"/>
          </p:nvPr>
        </p:nvSpPr>
        <p:spPr>
          <a:xfrm>
            <a:off x="8254000" y="1864345"/>
            <a:ext cx="2974800" cy="50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410" name="Google Shape;410;p21"/>
          <p:cNvSpPr txBox="1">
            <a:spLocks noGrp="1"/>
          </p:cNvSpPr>
          <p:nvPr>
            <p:ph type="subTitle" idx="13"/>
          </p:nvPr>
        </p:nvSpPr>
        <p:spPr>
          <a:xfrm>
            <a:off x="960000" y="4122379"/>
            <a:ext cx="2978000" cy="50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411" name="Google Shape;411;p21"/>
          <p:cNvSpPr txBox="1">
            <a:spLocks noGrp="1"/>
          </p:cNvSpPr>
          <p:nvPr>
            <p:ph type="subTitle" idx="14"/>
          </p:nvPr>
        </p:nvSpPr>
        <p:spPr>
          <a:xfrm>
            <a:off x="4607000" y="4122379"/>
            <a:ext cx="2974800" cy="50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412" name="Google Shape;412;p21"/>
          <p:cNvSpPr txBox="1">
            <a:spLocks noGrp="1"/>
          </p:cNvSpPr>
          <p:nvPr>
            <p:ph type="subTitle" idx="15"/>
          </p:nvPr>
        </p:nvSpPr>
        <p:spPr>
          <a:xfrm>
            <a:off x="8254000" y="4122379"/>
            <a:ext cx="2974800" cy="50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grpSp>
        <p:nvGrpSpPr>
          <p:cNvPr id="413" name="Google Shape;413;p21"/>
          <p:cNvGrpSpPr/>
          <p:nvPr/>
        </p:nvGrpSpPr>
        <p:grpSpPr>
          <a:xfrm rot="5400000" flipH="1">
            <a:off x="9921127" y="-515439"/>
            <a:ext cx="2830467" cy="2632619"/>
            <a:chOff x="1298039" y="1316459"/>
            <a:chExt cx="2817319" cy="2620391"/>
          </a:xfrm>
        </p:grpSpPr>
        <p:sp>
          <p:nvSpPr>
            <p:cNvPr id="414" name="Google Shape;414;p21"/>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415" name="Google Shape;415;p21"/>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416" name="Google Shape;416;p21"/>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417" name="Google Shape;417;p21"/>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418" name="Google Shape;418;p21"/>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419" name="Google Shape;419;p21"/>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420" name="Google Shape;420;p21"/>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421" name="Google Shape;421;p21"/>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422" name="Google Shape;422;p21"/>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423" name="Google Shape;423;p21"/>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424" name="Google Shape;424;p21"/>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425" name="Google Shape;425;p21"/>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426" name="Google Shape;426;p21"/>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pic>
        <p:nvPicPr>
          <p:cNvPr id="427" name="Google Shape;427;p21"/>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195150" y="3182751"/>
            <a:ext cx="3480100" cy="3870400"/>
          </a:xfrm>
          <a:prstGeom prst="rect">
            <a:avLst/>
          </a:prstGeom>
          <a:noFill/>
          <a:ln>
            <a:noFill/>
          </a:ln>
        </p:spPr>
      </p:pic>
    </p:spTree>
    <p:extLst>
      <p:ext uri="{BB962C8B-B14F-4D97-AF65-F5344CB8AC3E}">
        <p14:creationId xmlns:p14="http://schemas.microsoft.com/office/powerpoint/2010/main" val="259494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28"/>
        <p:cNvGrpSpPr/>
        <p:nvPr/>
      </p:nvGrpSpPr>
      <p:grpSpPr>
        <a:xfrm>
          <a:off x="0" y="0"/>
          <a:ext cx="0" cy="0"/>
          <a:chOff x="0" y="0"/>
          <a:chExt cx="0" cy="0"/>
        </a:xfrm>
      </p:grpSpPr>
      <p:sp>
        <p:nvSpPr>
          <p:cNvPr id="429" name="Google Shape;429;p22"/>
          <p:cNvSpPr txBox="1">
            <a:spLocks noGrp="1"/>
          </p:cNvSpPr>
          <p:nvPr>
            <p:ph type="title" hasCustomPrompt="1"/>
          </p:nvPr>
        </p:nvSpPr>
        <p:spPr>
          <a:xfrm>
            <a:off x="1064517" y="3697909"/>
            <a:ext cx="4656800" cy="1025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333"/>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430" name="Google Shape;430;p22"/>
          <p:cNvSpPr txBox="1">
            <a:spLocks noGrp="1"/>
          </p:cNvSpPr>
          <p:nvPr>
            <p:ph type="subTitle" idx="1"/>
          </p:nvPr>
        </p:nvSpPr>
        <p:spPr>
          <a:xfrm>
            <a:off x="1064517" y="4811405"/>
            <a:ext cx="4656800" cy="4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431" name="Google Shape;431;p22"/>
          <p:cNvSpPr txBox="1">
            <a:spLocks noGrp="1"/>
          </p:cNvSpPr>
          <p:nvPr>
            <p:ph type="title" idx="2" hasCustomPrompt="1"/>
          </p:nvPr>
        </p:nvSpPr>
        <p:spPr>
          <a:xfrm>
            <a:off x="3767600" y="1619795"/>
            <a:ext cx="4656800" cy="1025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333"/>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432" name="Google Shape;432;p22"/>
          <p:cNvSpPr txBox="1">
            <a:spLocks noGrp="1"/>
          </p:cNvSpPr>
          <p:nvPr>
            <p:ph type="subTitle" idx="3"/>
          </p:nvPr>
        </p:nvSpPr>
        <p:spPr>
          <a:xfrm>
            <a:off x="3767600" y="2733277"/>
            <a:ext cx="4656800" cy="4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433" name="Google Shape;433;p22"/>
          <p:cNvSpPr txBox="1">
            <a:spLocks noGrp="1"/>
          </p:cNvSpPr>
          <p:nvPr>
            <p:ph type="title" idx="4" hasCustomPrompt="1"/>
          </p:nvPr>
        </p:nvSpPr>
        <p:spPr>
          <a:xfrm>
            <a:off x="6470684" y="3697909"/>
            <a:ext cx="4656800" cy="1025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333"/>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434" name="Google Shape;434;p22"/>
          <p:cNvSpPr txBox="1">
            <a:spLocks noGrp="1"/>
          </p:cNvSpPr>
          <p:nvPr>
            <p:ph type="subTitle" idx="5"/>
          </p:nvPr>
        </p:nvSpPr>
        <p:spPr>
          <a:xfrm>
            <a:off x="6470684" y="4811405"/>
            <a:ext cx="4656800" cy="4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grpSp>
        <p:nvGrpSpPr>
          <p:cNvPr id="435" name="Google Shape;435;p22"/>
          <p:cNvGrpSpPr/>
          <p:nvPr/>
        </p:nvGrpSpPr>
        <p:grpSpPr>
          <a:xfrm rot="5400000" flipH="1">
            <a:off x="-653764" y="4200637"/>
            <a:ext cx="3229399" cy="3003667"/>
            <a:chOff x="1298039" y="1316459"/>
            <a:chExt cx="2817319" cy="2620391"/>
          </a:xfrm>
        </p:grpSpPr>
        <p:sp>
          <p:nvSpPr>
            <p:cNvPr id="436" name="Google Shape;436;p22"/>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437" name="Google Shape;437;p22"/>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438" name="Google Shape;438;p22"/>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439" name="Google Shape;439;p22"/>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440" name="Google Shape;440;p22"/>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441" name="Google Shape;441;p22"/>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442" name="Google Shape;442;p22"/>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443" name="Google Shape;443;p22"/>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444" name="Google Shape;444;p22"/>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445" name="Google Shape;445;p22"/>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446" name="Google Shape;446;p22"/>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447" name="Google Shape;447;p22"/>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448" name="Google Shape;448;p22"/>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449" name="Google Shape;449;p22"/>
          <p:cNvGrpSpPr/>
          <p:nvPr/>
        </p:nvGrpSpPr>
        <p:grpSpPr>
          <a:xfrm rot="5400000" flipH="1">
            <a:off x="9075470" y="112871"/>
            <a:ext cx="3229399" cy="3003667"/>
            <a:chOff x="1298039" y="1316459"/>
            <a:chExt cx="2817319" cy="2620391"/>
          </a:xfrm>
        </p:grpSpPr>
        <p:sp>
          <p:nvSpPr>
            <p:cNvPr id="450" name="Google Shape;450;p22"/>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451" name="Google Shape;451;p22"/>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452" name="Google Shape;452;p22"/>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453" name="Google Shape;453;p22"/>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454" name="Google Shape;454;p22"/>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455" name="Google Shape;455;p22"/>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456" name="Google Shape;456;p22"/>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457" name="Google Shape;457;p22"/>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458" name="Google Shape;458;p22"/>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459" name="Google Shape;459;p22"/>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460" name="Google Shape;460;p22"/>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461" name="Google Shape;461;p22"/>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462" name="Google Shape;462;p22"/>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463" name="Google Shape;463;p22"/>
          <p:cNvGrpSpPr/>
          <p:nvPr/>
        </p:nvGrpSpPr>
        <p:grpSpPr>
          <a:xfrm rot="10800000" flipH="1">
            <a:off x="1" y="1"/>
            <a:ext cx="12192000" cy="6858000"/>
            <a:chOff x="1" y="1"/>
            <a:chExt cx="9144000" cy="5143500"/>
          </a:xfrm>
        </p:grpSpPr>
        <p:pic>
          <p:nvPicPr>
            <p:cNvPr id="464" name="Google Shape;464;p22"/>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158801" y="2152576"/>
              <a:ext cx="2832125" cy="3149725"/>
            </a:xfrm>
            <a:prstGeom prst="rect">
              <a:avLst/>
            </a:prstGeom>
            <a:noFill/>
            <a:ln>
              <a:noFill/>
            </a:ln>
          </p:spPr>
        </p:pic>
        <p:pic>
          <p:nvPicPr>
            <p:cNvPr id="465" name="Google Shape;465;p22"/>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6153076" y="-158799"/>
              <a:ext cx="2832125" cy="3149725"/>
            </a:xfrm>
            <a:prstGeom prst="rect">
              <a:avLst/>
            </a:prstGeom>
            <a:noFill/>
            <a:ln>
              <a:noFill/>
            </a:ln>
          </p:spPr>
        </p:pic>
      </p:grpSp>
      <p:grpSp>
        <p:nvGrpSpPr>
          <p:cNvPr id="466" name="Google Shape;466;p22"/>
          <p:cNvGrpSpPr/>
          <p:nvPr/>
        </p:nvGrpSpPr>
        <p:grpSpPr>
          <a:xfrm flipH="1">
            <a:off x="6658401" y="139827"/>
            <a:ext cx="5047148" cy="719309"/>
            <a:chOff x="0" y="-12"/>
            <a:chExt cx="6234125" cy="888475"/>
          </a:xfrm>
        </p:grpSpPr>
        <p:pic>
          <p:nvPicPr>
            <p:cNvPr id="467" name="Google Shape;467;p22"/>
            <p:cNvPicPr preferRelativeResize="0"/>
            <p:nvPr/>
          </p:nvPicPr>
          <p:blipFill>
            <a:blip r:embed="rId3">
              <a:alphaModFix/>
            </a:blip>
            <a:stretch>
              <a:fillRect/>
            </a:stretch>
          </p:blipFill>
          <p:spPr>
            <a:xfrm>
              <a:off x="0" y="-12"/>
              <a:ext cx="5295900" cy="581025"/>
            </a:xfrm>
            <a:prstGeom prst="rect">
              <a:avLst/>
            </a:prstGeom>
            <a:noFill/>
            <a:ln>
              <a:noFill/>
            </a:ln>
          </p:spPr>
        </p:pic>
        <p:pic>
          <p:nvPicPr>
            <p:cNvPr id="468" name="Google Shape;468;p22"/>
            <p:cNvPicPr preferRelativeResize="0"/>
            <p:nvPr/>
          </p:nvPicPr>
          <p:blipFill>
            <a:blip r:embed="rId3">
              <a:alphaModFix/>
            </a:blip>
            <a:stretch>
              <a:fillRect/>
            </a:stretch>
          </p:blipFill>
          <p:spPr>
            <a:xfrm>
              <a:off x="938225" y="307438"/>
              <a:ext cx="5295900" cy="581025"/>
            </a:xfrm>
            <a:prstGeom prst="rect">
              <a:avLst/>
            </a:prstGeom>
            <a:noFill/>
            <a:ln>
              <a:noFill/>
            </a:ln>
          </p:spPr>
        </p:pic>
      </p:grpSp>
      <p:grpSp>
        <p:nvGrpSpPr>
          <p:cNvPr id="469" name="Google Shape;469;p22"/>
          <p:cNvGrpSpPr/>
          <p:nvPr/>
        </p:nvGrpSpPr>
        <p:grpSpPr>
          <a:xfrm flipH="1">
            <a:off x="674201" y="5959060"/>
            <a:ext cx="5047148" cy="719309"/>
            <a:chOff x="0" y="-12"/>
            <a:chExt cx="6234125" cy="888475"/>
          </a:xfrm>
        </p:grpSpPr>
        <p:pic>
          <p:nvPicPr>
            <p:cNvPr id="470" name="Google Shape;470;p22"/>
            <p:cNvPicPr preferRelativeResize="0"/>
            <p:nvPr/>
          </p:nvPicPr>
          <p:blipFill>
            <a:blip r:embed="rId3">
              <a:alphaModFix/>
            </a:blip>
            <a:stretch>
              <a:fillRect/>
            </a:stretch>
          </p:blipFill>
          <p:spPr>
            <a:xfrm>
              <a:off x="0" y="-12"/>
              <a:ext cx="5295900" cy="581025"/>
            </a:xfrm>
            <a:prstGeom prst="rect">
              <a:avLst/>
            </a:prstGeom>
            <a:noFill/>
            <a:ln>
              <a:noFill/>
            </a:ln>
          </p:spPr>
        </p:pic>
        <p:pic>
          <p:nvPicPr>
            <p:cNvPr id="471" name="Google Shape;471;p22"/>
            <p:cNvPicPr preferRelativeResize="0"/>
            <p:nvPr/>
          </p:nvPicPr>
          <p:blipFill>
            <a:blip r:embed="rId3">
              <a:alphaModFix/>
            </a:blip>
            <a:stretch>
              <a:fillRect/>
            </a:stretch>
          </p:blipFill>
          <p:spPr>
            <a:xfrm>
              <a:off x="938225" y="307438"/>
              <a:ext cx="5295900" cy="581025"/>
            </a:xfrm>
            <a:prstGeom prst="rect">
              <a:avLst/>
            </a:prstGeom>
            <a:noFill/>
            <a:ln>
              <a:noFill/>
            </a:ln>
          </p:spPr>
        </p:pic>
      </p:grpSp>
    </p:spTree>
    <p:extLst>
      <p:ext uri="{BB962C8B-B14F-4D97-AF65-F5344CB8AC3E}">
        <p14:creationId xmlns:p14="http://schemas.microsoft.com/office/powerpoint/2010/main" val="2309105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72"/>
        <p:cNvGrpSpPr/>
        <p:nvPr/>
      </p:nvGrpSpPr>
      <p:grpSpPr>
        <a:xfrm>
          <a:off x="0" y="0"/>
          <a:ext cx="0" cy="0"/>
          <a:chOff x="0" y="0"/>
          <a:chExt cx="0" cy="0"/>
        </a:xfrm>
      </p:grpSpPr>
      <p:sp>
        <p:nvSpPr>
          <p:cNvPr id="473" name="Google Shape;473;p23"/>
          <p:cNvSpPr txBox="1">
            <a:spLocks noGrp="1"/>
          </p:cNvSpPr>
          <p:nvPr>
            <p:ph type="title"/>
          </p:nvPr>
        </p:nvSpPr>
        <p:spPr>
          <a:xfrm>
            <a:off x="3130584" y="923200"/>
            <a:ext cx="5930800" cy="14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8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4" name="Google Shape;474;p23"/>
          <p:cNvSpPr txBox="1">
            <a:spLocks noGrp="1"/>
          </p:cNvSpPr>
          <p:nvPr>
            <p:ph type="subTitle" idx="1"/>
          </p:nvPr>
        </p:nvSpPr>
        <p:spPr>
          <a:xfrm>
            <a:off x="3130533" y="2281843"/>
            <a:ext cx="5930800" cy="153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75" name="Google Shape;475;p23"/>
          <p:cNvSpPr txBox="1"/>
          <p:nvPr/>
        </p:nvSpPr>
        <p:spPr>
          <a:xfrm>
            <a:off x="2798800" y="4815933"/>
            <a:ext cx="6594400" cy="741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333" b="1">
                <a:solidFill>
                  <a:schemeClr val="dk1"/>
                </a:solidFill>
                <a:latin typeface="Catamaran"/>
                <a:ea typeface="Catamaran"/>
                <a:cs typeface="Catamaran"/>
                <a:sym typeface="Catamaran"/>
              </a:rPr>
              <a:t>CREDITS:</a:t>
            </a:r>
            <a:r>
              <a:rPr lang="en" sz="1333">
                <a:solidFill>
                  <a:schemeClr val="dk1"/>
                </a:solidFill>
                <a:latin typeface="Catamaran"/>
                <a:ea typeface="Catamaran"/>
                <a:cs typeface="Catamaran"/>
                <a:sym typeface="Catamaran"/>
              </a:rPr>
              <a:t> This presentation template was created by </a:t>
            </a:r>
            <a:r>
              <a:rPr lang="en" sz="1333" b="1" u="sng">
                <a:solidFill>
                  <a:schemeClr val="hlink"/>
                </a:solidFill>
                <a:latin typeface="Catamaran"/>
                <a:ea typeface="Catamaran"/>
                <a:cs typeface="Catamaran"/>
                <a:sym typeface="Catamaran"/>
                <a:hlinkClick r:id="rId2"/>
              </a:rPr>
              <a:t>Slidesgo</a:t>
            </a:r>
            <a:r>
              <a:rPr lang="en" sz="1333">
                <a:solidFill>
                  <a:schemeClr val="dk1"/>
                </a:solidFill>
                <a:latin typeface="Catamaran"/>
                <a:ea typeface="Catamaran"/>
                <a:cs typeface="Catamaran"/>
                <a:sym typeface="Catamaran"/>
              </a:rPr>
              <a:t>, and includes icons by </a:t>
            </a:r>
            <a:r>
              <a:rPr lang="en" sz="1333" b="1" u="sng">
                <a:solidFill>
                  <a:schemeClr val="dk1"/>
                </a:solid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Flaticon</a:t>
            </a:r>
            <a:r>
              <a:rPr lang="en" sz="1333">
                <a:solidFill>
                  <a:schemeClr val="dk1"/>
                </a:solidFill>
                <a:latin typeface="Catamaran"/>
                <a:ea typeface="Catamaran"/>
                <a:cs typeface="Catamaran"/>
                <a:sym typeface="Catamaran"/>
              </a:rPr>
              <a:t>, and infographics &amp; images by </a:t>
            </a:r>
            <a:r>
              <a:rPr lang="en" sz="1333" b="1" u="sng">
                <a:solidFill>
                  <a:schemeClr val="dk1"/>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Freepik</a:t>
            </a:r>
            <a:r>
              <a:rPr lang="en" sz="1333" u="sng">
                <a:solidFill>
                  <a:schemeClr val="dk1"/>
                </a:solidFill>
                <a:latin typeface="Catamaran"/>
                <a:ea typeface="Catamaran"/>
                <a:cs typeface="Catamaran"/>
                <a:sym typeface="Catamaran"/>
              </a:rPr>
              <a:t> </a:t>
            </a:r>
            <a:endParaRPr sz="1333" b="1" u="sng">
              <a:solidFill>
                <a:schemeClr val="dk1"/>
              </a:solidFill>
              <a:latin typeface="Catamaran"/>
              <a:ea typeface="Catamaran"/>
              <a:cs typeface="Catamaran"/>
              <a:sym typeface="Catamaran"/>
            </a:endParaRPr>
          </a:p>
        </p:txBody>
      </p:sp>
      <p:grpSp>
        <p:nvGrpSpPr>
          <p:cNvPr id="476" name="Google Shape;476;p23"/>
          <p:cNvGrpSpPr/>
          <p:nvPr/>
        </p:nvGrpSpPr>
        <p:grpSpPr>
          <a:xfrm>
            <a:off x="0" y="-4233"/>
            <a:ext cx="12192000" cy="6862233"/>
            <a:chOff x="0" y="-3175"/>
            <a:chExt cx="9144000" cy="5146675"/>
          </a:xfrm>
        </p:grpSpPr>
        <p:pic>
          <p:nvPicPr>
            <p:cNvPr id="477" name="Google Shape;477;p23"/>
            <p:cNvPicPr preferRelativeResize="0"/>
            <p:nvPr/>
          </p:nvPicPr>
          <p:blipFill rotWithShape="1">
            <a:blip r:embed="rId5" cstate="screen">
              <a:alphaModFix amt="56000"/>
              <a:extLst>
                <a:ext uri="{28A0092B-C50C-407E-A947-70E740481C1C}">
                  <a14:useLocalDpi xmlns:a14="http://schemas.microsoft.com/office/drawing/2010/main"/>
                </a:ext>
              </a:extLst>
            </a:blip>
            <a:srcRect/>
            <a:stretch/>
          </p:blipFill>
          <p:spPr>
            <a:xfrm>
              <a:off x="0" y="-3175"/>
              <a:ext cx="2860000" cy="2853225"/>
            </a:xfrm>
            <a:prstGeom prst="rect">
              <a:avLst/>
            </a:prstGeom>
            <a:noFill/>
            <a:ln>
              <a:noFill/>
            </a:ln>
          </p:spPr>
        </p:pic>
        <p:pic>
          <p:nvPicPr>
            <p:cNvPr id="478" name="Google Shape;478;p23"/>
            <p:cNvPicPr preferRelativeResize="0"/>
            <p:nvPr/>
          </p:nvPicPr>
          <p:blipFill rotWithShape="1">
            <a:blip r:embed="rId5" cstate="screen">
              <a:alphaModFix amt="56000"/>
              <a:extLst>
                <a:ext uri="{28A0092B-C50C-407E-A947-70E740481C1C}">
                  <a14:useLocalDpi xmlns:a14="http://schemas.microsoft.com/office/drawing/2010/main"/>
                </a:ext>
              </a:extLst>
            </a:blip>
            <a:srcRect/>
            <a:stretch/>
          </p:blipFill>
          <p:spPr>
            <a:xfrm rot="10800000">
              <a:off x="6284000" y="2290275"/>
              <a:ext cx="2860000" cy="2853225"/>
            </a:xfrm>
            <a:prstGeom prst="rect">
              <a:avLst/>
            </a:prstGeom>
            <a:noFill/>
            <a:ln>
              <a:noFill/>
            </a:ln>
          </p:spPr>
        </p:pic>
      </p:grpSp>
      <p:grpSp>
        <p:nvGrpSpPr>
          <p:cNvPr id="479" name="Google Shape;479;p23"/>
          <p:cNvGrpSpPr/>
          <p:nvPr/>
        </p:nvGrpSpPr>
        <p:grpSpPr>
          <a:xfrm>
            <a:off x="-639179" y="1079324"/>
            <a:ext cx="13691049" cy="3906307"/>
            <a:chOff x="-479385" y="809493"/>
            <a:chExt cx="10268287" cy="2929730"/>
          </a:xfrm>
        </p:grpSpPr>
        <p:grpSp>
          <p:nvGrpSpPr>
            <p:cNvPr id="480" name="Google Shape;480;p23"/>
            <p:cNvGrpSpPr/>
            <p:nvPr/>
          </p:nvGrpSpPr>
          <p:grpSpPr>
            <a:xfrm flipH="1">
              <a:off x="6859172" y="990461"/>
              <a:ext cx="2929730" cy="2724944"/>
              <a:chOff x="1298039" y="1316459"/>
              <a:chExt cx="2817319" cy="2620391"/>
            </a:xfrm>
          </p:grpSpPr>
          <p:sp>
            <p:nvSpPr>
              <p:cNvPr id="481" name="Google Shape;481;p23"/>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482" name="Google Shape;482;p23"/>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483" name="Google Shape;483;p23"/>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484" name="Google Shape;484;p23"/>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485" name="Google Shape;485;p23"/>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486" name="Google Shape;486;p23"/>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487" name="Google Shape;487;p23"/>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488" name="Google Shape;488;p23"/>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489" name="Google Shape;489;p23"/>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490" name="Google Shape;490;p23"/>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491" name="Google Shape;491;p23"/>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492" name="Google Shape;492;p23"/>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493" name="Google Shape;493;p23"/>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494" name="Google Shape;494;p23"/>
            <p:cNvGrpSpPr/>
            <p:nvPr/>
          </p:nvGrpSpPr>
          <p:grpSpPr>
            <a:xfrm rot="5400000" flipH="1">
              <a:off x="-581778" y="911886"/>
              <a:ext cx="2929730" cy="2724944"/>
              <a:chOff x="1298039" y="1316459"/>
              <a:chExt cx="2817319" cy="2620391"/>
            </a:xfrm>
          </p:grpSpPr>
          <p:sp>
            <p:nvSpPr>
              <p:cNvPr id="495" name="Google Shape;495;p23"/>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496" name="Google Shape;496;p23"/>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497" name="Google Shape;497;p23"/>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498" name="Google Shape;498;p23"/>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499" name="Google Shape;499;p23"/>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500" name="Google Shape;500;p23"/>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501" name="Google Shape;501;p23"/>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502" name="Google Shape;502;p23"/>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503" name="Google Shape;503;p23"/>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504" name="Google Shape;504;p23"/>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505" name="Google Shape;505;p23"/>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506" name="Google Shape;506;p23"/>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507" name="Google Shape;507;p23"/>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grpSp>
        <p:nvGrpSpPr>
          <p:cNvPr id="508" name="Google Shape;508;p23"/>
          <p:cNvGrpSpPr/>
          <p:nvPr/>
        </p:nvGrpSpPr>
        <p:grpSpPr>
          <a:xfrm flipH="1">
            <a:off x="346301" y="5996994"/>
            <a:ext cx="5047148" cy="719309"/>
            <a:chOff x="0" y="-12"/>
            <a:chExt cx="6234125" cy="888475"/>
          </a:xfrm>
        </p:grpSpPr>
        <p:pic>
          <p:nvPicPr>
            <p:cNvPr id="509" name="Google Shape;509;p23"/>
            <p:cNvPicPr preferRelativeResize="0"/>
            <p:nvPr/>
          </p:nvPicPr>
          <p:blipFill>
            <a:blip r:embed="rId6">
              <a:alphaModFix/>
            </a:blip>
            <a:stretch>
              <a:fillRect/>
            </a:stretch>
          </p:blipFill>
          <p:spPr>
            <a:xfrm>
              <a:off x="0" y="-12"/>
              <a:ext cx="5295900" cy="581025"/>
            </a:xfrm>
            <a:prstGeom prst="rect">
              <a:avLst/>
            </a:prstGeom>
            <a:noFill/>
            <a:ln>
              <a:noFill/>
            </a:ln>
          </p:spPr>
        </p:pic>
        <p:pic>
          <p:nvPicPr>
            <p:cNvPr id="510" name="Google Shape;510;p23"/>
            <p:cNvPicPr preferRelativeResize="0"/>
            <p:nvPr/>
          </p:nvPicPr>
          <p:blipFill>
            <a:blip r:embed="rId6">
              <a:alphaModFix/>
            </a:blip>
            <a:stretch>
              <a:fillRect/>
            </a:stretch>
          </p:blipFill>
          <p:spPr>
            <a:xfrm>
              <a:off x="938225" y="307438"/>
              <a:ext cx="5295900" cy="581025"/>
            </a:xfrm>
            <a:prstGeom prst="rect">
              <a:avLst/>
            </a:prstGeom>
            <a:noFill/>
            <a:ln>
              <a:noFill/>
            </a:ln>
          </p:spPr>
        </p:pic>
      </p:grpSp>
      <p:grpSp>
        <p:nvGrpSpPr>
          <p:cNvPr id="511" name="Google Shape;511;p23"/>
          <p:cNvGrpSpPr/>
          <p:nvPr/>
        </p:nvGrpSpPr>
        <p:grpSpPr>
          <a:xfrm flipH="1">
            <a:off x="7069934" y="-7"/>
            <a:ext cx="5047148" cy="719309"/>
            <a:chOff x="0" y="-12"/>
            <a:chExt cx="6234125" cy="888475"/>
          </a:xfrm>
        </p:grpSpPr>
        <p:pic>
          <p:nvPicPr>
            <p:cNvPr id="512" name="Google Shape;512;p23"/>
            <p:cNvPicPr preferRelativeResize="0"/>
            <p:nvPr/>
          </p:nvPicPr>
          <p:blipFill>
            <a:blip r:embed="rId6">
              <a:alphaModFix/>
            </a:blip>
            <a:stretch>
              <a:fillRect/>
            </a:stretch>
          </p:blipFill>
          <p:spPr>
            <a:xfrm>
              <a:off x="0" y="-12"/>
              <a:ext cx="5295900" cy="581025"/>
            </a:xfrm>
            <a:prstGeom prst="rect">
              <a:avLst/>
            </a:prstGeom>
            <a:noFill/>
            <a:ln>
              <a:noFill/>
            </a:ln>
          </p:spPr>
        </p:pic>
        <p:pic>
          <p:nvPicPr>
            <p:cNvPr id="513" name="Google Shape;513;p23"/>
            <p:cNvPicPr preferRelativeResize="0"/>
            <p:nvPr/>
          </p:nvPicPr>
          <p:blipFill>
            <a:blip r:embed="rId6">
              <a:alphaModFix/>
            </a:blip>
            <a:stretch>
              <a:fillRect/>
            </a:stretch>
          </p:blipFill>
          <p:spPr>
            <a:xfrm>
              <a:off x="938225" y="307438"/>
              <a:ext cx="5295900" cy="581025"/>
            </a:xfrm>
            <a:prstGeom prst="rect">
              <a:avLst/>
            </a:prstGeom>
            <a:noFill/>
            <a:ln>
              <a:noFill/>
            </a:ln>
          </p:spPr>
        </p:pic>
      </p:grpSp>
    </p:spTree>
    <p:extLst>
      <p:ext uri="{BB962C8B-B14F-4D97-AF65-F5344CB8AC3E}">
        <p14:creationId xmlns:p14="http://schemas.microsoft.com/office/powerpoint/2010/main" val="24576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14"/>
        <p:cNvGrpSpPr/>
        <p:nvPr/>
      </p:nvGrpSpPr>
      <p:grpSpPr>
        <a:xfrm>
          <a:off x="0" y="0"/>
          <a:ext cx="0" cy="0"/>
          <a:chOff x="0" y="0"/>
          <a:chExt cx="0" cy="0"/>
        </a:xfrm>
      </p:grpSpPr>
      <p:grpSp>
        <p:nvGrpSpPr>
          <p:cNvPr id="515" name="Google Shape;515;p24"/>
          <p:cNvGrpSpPr/>
          <p:nvPr/>
        </p:nvGrpSpPr>
        <p:grpSpPr>
          <a:xfrm rot="5400000" flipH="1">
            <a:off x="-979927" y="3114360"/>
            <a:ext cx="4733096" cy="4402256"/>
            <a:chOff x="1298039" y="1316459"/>
            <a:chExt cx="2817319" cy="2620391"/>
          </a:xfrm>
        </p:grpSpPr>
        <p:sp>
          <p:nvSpPr>
            <p:cNvPr id="516" name="Google Shape;516;p24"/>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517" name="Google Shape;517;p24"/>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518" name="Google Shape;518;p24"/>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519" name="Google Shape;519;p24"/>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520" name="Google Shape;520;p24"/>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521" name="Google Shape;521;p24"/>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522" name="Google Shape;522;p24"/>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523" name="Google Shape;523;p24"/>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524" name="Google Shape;524;p24"/>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525" name="Google Shape;525;p24"/>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526" name="Google Shape;526;p24"/>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527" name="Google Shape;527;p24"/>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528" name="Google Shape;528;p24"/>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spTree>
    <p:extLst>
      <p:ext uri="{BB962C8B-B14F-4D97-AF65-F5344CB8AC3E}">
        <p14:creationId xmlns:p14="http://schemas.microsoft.com/office/powerpoint/2010/main" val="202464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29"/>
        <p:cNvGrpSpPr/>
        <p:nvPr/>
      </p:nvGrpSpPr>
      <p:grpSpPr>
        <a:xfrm>
          <a:off x="0" y="0"/>
          <a:ext cx="0" cy="0"/>
          <a:chOff x="0" y="0"/>
          <a:chExt cx="0" cy="0"/>
        </a:xfrm>
      </p:grpSpPr>
      <p:grpSp>
        <p:nvGrpSpPr>
          <p:cNvPr id="530" name="Google Shape;530;p25"/>
          <p:cNvGrpSpPr/>
          <p:nvPr/>
        </p:nvGrpSpPr>
        <p:grpSpPr>
          <a:xfrm rot="5400000" flipH="1">
            <a:off x="8430040" y="-564540"/>
            <a:ext cx="4733096" cy="4402256"/>
            <a:chOff x="1298039" y="1316459"/>
            <a:chExt cx="2817319" cy="2620391"/>
          </a:xfrm>
        </p:grpSpPr>
        <p:sp>
          <p:nvSpPr>
            <p:cNvPr id="531" name="Google Shape;531;p25"/>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532" name="Google Shape;532;p25"/>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533" name="Google Shape;533;p25"/>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534" name="Google Shape;534;p25"/>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535" name="Google Shape;535;p25"/>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536" name="Google Shape;536;p25"/>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537" name="Google Shape;537;p25"/>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538" name="Google Shape;538;p25"/>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539" name="Google Shape;539;p25"/>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540" name="Google Shape;540;p25"/>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541" name="Google Shape;541;p25"/>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542" name="Google Shape;542;p25"/>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543" name="Google Shape;543;p25"/>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spTree>
    <p:extLst>
      <p:ext uri="{BB962C8B-B14F-4D97-AF65-F5344CB8AC3E}">
        <p14:creationId xmlns:p14="http://schemas.microsoft.com/office/powerpoint/2010/main" val="1425812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89BD85-B328-4AE8-8061-3CE41BAB14E0}" type="datetimeFigureOut">
              <a:rPr lang="fr-FR" smtClean="0"/>
              <a:t>10/07/2024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10558300" y="5956137"/>
            <a:ext cx="1052508" cy="365125"/>
          </a:xfrm>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208050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0"/>
        <p:cNvGrpSpPr/>
        <p:nvPr/>
      </p:nvGrpSpPr>
      <p:grpSpPr>
        <a:xfrm>
          <a:off x="0" y="0"/>
          <a:ext cx="0" cy="0"/>
          <a:chOff x="0" y="0"/>
          <a:chExt cx="0" cy="0"/>
        </a:xfrm>
      </p:grpSpPr>
      <p:pic>
        <p:nvPicPr>
          <p:cNvPr id="51" name="Google Shape;51;p4"/>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8204102" y="-211731"/>
            <a:ext cx="3776167" cy="4199633"/>
          </a:xfrm>
          <a:prstGeom prst="rect">
            <a:avLst/>
          </a:prstGeom>
          <a:noFill/>
          <a:ln>
            <a:noFill/>
          </a:ln>
        </p:spPr>
      </p:pic>
      <p:sp>
        <p:nvSpPr>
          <p:cNvPr id="52" name="Google Shape;52;p4"/>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3" name="Google Shape;53;p4"/>
          <p:cNvSpPr txBox="1">
            <a:spLocks noGrp="1"/>
          </p:cNvSpPr>
          <p:nvPr>
            <p:ph type="body" idx="1"/>
          </p:nvPr>
        </p:nvSpPr>
        <p:spPr>
          <a:xfrm>
            <a:off x="960000" y="1519400"/>
            <a:ext cx="10272000" cy="453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Nunito Light"/>
              <a:buChar char="●"/>
              <a:defRPr/>
            </a:lvl1pPr>
            <a:lvl2pPr marL="1219170" lvl="1" indent="-406390" rtl="0">
              <a:lnSpc>
                <a:spcPct val="100000"/>
              </a:lnSpc>
              <a:spcBef>
                <a:spcPts val="0"/>
              </a:spcBef>
              <a:spcAft>
                <a:spcPts val="0"/>
              </a:spcAft>
              <a:buSzPts val="1200"/>
              <a:buFont typeface="Nunito Light"/>
              <a:buChar char="○"/>
              <a:defRPr/>
            </a:lvl2pPr>
            <a:lvl3pPr marL="1828754" lvl="2" indent="-406390" rtl="0">
              <a:lnSpc>
                <a:spcPct val="100000"/>
              </a:lnSpc>
              <a:spcBef>
                <a:spcPts val="0"/>
              </a:spcBef>
              <a:spcAft>
                <a:spcPts val="0"/>
              </a:spcAft>
              <a:buSzPts val="1200"/>
              <a:buFont typeface="Nunito Light"/>
              <a:buChar char="■"/>
              <a:defRPr/>
            </a:lvl3pPr>
            <a:lvl4pPr marL="2438339" lvl="3" indent="-406390" rtl="0">
              <a:lnSpc>
                <a:spcPct val="100000"/>
              </a:lnSpc>
              <a:spcBef>
                <a:spcPts val="0"/>
              </a:spcBef>
              <a:spcAft>
                <a:spcPts val="0"/>
              </a:spcAft>
              <a:buSzPts val="1200"/>
              <a:buFont typeface="Nunito Light"/>
              <a:buChar char="●"/>
              <a:defRPr/>
            </a:lvl4pPr>
            <a:lvl5pPr marL="3047924" lvl="4" indent="-406390" rtl="0">
              <a:lnSpc>
                <a:spcPct val="100000"/>
              </a:lnSpc>
              <a:spcBef>
                <a:spcPts val="0"/>
              </a:spcBef>
              <a:spcAft>
                <a:spcPts val="0"/>
              </a:spcAft>
              <a:buSzPts val="1200"/>
              <a:buFont typeface="Nunito Light"/>
              <a:buChar char="○"/>
              <a:defRPr/>
            </a:lvl5pPr>
            <a:lvl6pPr marL="3657509" lvl="5" indent="-406390" rtl="0">
              <a:lnSpc>
                <a:spcPct val="100000"/>
              </a:lnSpc>
              <a:spcBef>
                <a:spcPts val="0"/>
              </a:spcBef>
              <a:spcAft>
                <a:spcPts val="0"/>
              </a:spcAft>
              <a:buSzPts val="1200"/>
              <a:buFont typeface="Nunito Light"/>
              <a:buChar char="■"/>
              <a:defRPr/>
            </a:lvl6pPr>
            <a:lvl7pPr marL="4267093" lvl="6" indent="-406390" rtl="0">
              <a:lnSpc>
                <a:spcPct val="100000"/>
              </a:lnSpc>
              <a:spcBef>
                <a:spcPts val="0"/>
              </a:spcBef>
              <a:spcAft>
                <a:spcPts val="0"/>
              </a:spcAft>
              <a:buSzPts val="1200"/>
              <a:buFont typeface="Nunito Light"/>
              <a:buChar char="●"/>
              <a:defRPr/>
            </a:lvl7pPr>
            <a:lvl8pPr marL="4876678" lvl="7" indent="-406390" rtl="0">
              <a:lnSpc>
                <a:spcPct val="100000"/>
              </a:lnSpc>
              <a:spcBef>
                <a:spcPts val="0"/>
              </a:spcBef>
              <a:spcAft>
                <a:spcPts val="0"/>
              </a:spcAft>
              <a:buSzPts val="1200"/>
              <a:buFont typeface="Nunito Light"/>
              <a:buChar char="○"/>
              <a:defRPr/>
            </a:lvl8pPr>
            <a:lvl9pPr marL="5486263" lvl="8" indent="-406390" rtl="0">
              <a:lnSpc>
                <a:spcPct val="100000"/>
              </a:lnSpc>
              <a:spcBef>
                <a:spcPts val="0"/>
              </a:spcBef>
              <a:spcAft>
                <a:spcPts val="0"/>
              </a:spcAft>
              <a:buSzPts val="1200"/>
              <a:buFont typeface="Nunito Light"/>
              <a:buChar char="■"/>
              <a:defRPr/>
            </a:lvl9pPr>
          </a:lstStyle>
          <a:p>
            <a:endParaRPr/>
          </a:p>
        </p:txBody>
      </p:sp>
      <p:grpSp>
        <p:nvGrpSpPr>
          <p:cNvPr id="54" name="Google Shape;54;p4"/>
          <p:cNvGrpSpPr/>
          <p:nvPr/>
        </p:nvGrpSpPr>
        <p:grpSpPr>
          <a:xfrm flipH="1">
            <a:off x="6658401" y="139827"/>
            <a:ext cx="5047148" cy="719309"/>
            <a:chOff x="0" y="-12"/>
            <a:chExt cx="6234125" cy="888475"/>
          </a:xfrm>
        </p:grpSpPr>
        <p:pic>
          <p:nvPicPr>
            <p:cNvPr id="55" name="Google Shape;55;p4"/>
            <p:cNvPicPr preferRelativeResize="0"/>
            <p:nvPr/>
          </p:nvPicPr>
          <p:blipFill>
            <a:blip r:embed="rId3">
              <a:alphaModFix/>
            </a:blip>
            <a:stretch>
              <a:fillRect/>
            </a:stretch>
          </p:blipFill>
          <p:spPr>
            <a:xfrm>
              <a:off x="0" y="-12"/>
              <a:ext cx="5295900" cy="581025"/>
            </a:xfrm>
            <a:prstGeom prst="rect">
              <a:avLst/>
            </a:prstGeom>
            <a:noFill/>
            <a:ln>
              <a:noFill/>
            </a:ln>
          </p:spPr>
        </p:pic>
        <p:pic>
          <p:nvPicPr>
            <p:cNvPr id="56" name="Google Shape;56;p4"/>
            <p:cNvPicPr preferRelativeResize="0"/>
            <p:nvPr/>
          </p:nvPicPr>
          <p:blipFill>
            <a:blip r:embed="rId3">
              <a:alphaModFix/>
            </a:blip>
            <a:stretch>
              <a:fillRect/>
            </a:stretch>
          </p:blipFill>
          <p:spPr>
            <a:xfrm>
              <a:off x="938225" y="307438"/>
              <a:ext cx="5295900" cy="581025"/>
            </a:xfrm>
            <a:prstGeom prst="rect">
              <a:avLst/>
            </a:prstGeom>
            <a:noFill/>
            <a:ln>
              <a:noFill/>
            </a:ln>
          </p:spPr>
        </p:pic>
      </p:grpSp>
      <p:grpSp>
        <p:nvGrpSpPr>
          <p:cNvPr id="57" name="Google Shape;57;p4"/>
          <p:cNvGrpSpPr/>
          <p:nvPr/>
        </p:nvGrpSpPr>
        <p:grpSpPr>
          <a:xfrm flipH="1">
            <a:off x="-910081" y="4428355"/>
            <a:ext cx="3947252" cy="3671341"/>
            <a:chOff x="1298039" y="1316459"/>
            <a:chExt cx="2817319" cy="2620391"/>
          </a:xfrm>
        </p:grpSpPr>
        <p:sp>
          <p:nvSpPr>
            <p:cNvPr id="58" name="Google Shape;58;p4"/>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59" name="Google Shape;59;p4"/>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60" name="Google Shape;60;p4"/>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61" name="Google Shape;61;p4"/>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62" name="Google Shape;62;p4"/>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63" name="Google Shape;63;p4"/>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64" name="Google Shape;64;p4"/>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65" name="Google Shape;65;p4"/>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66" name="Google Shape;66;p4"/>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67" name="Google Shape;67;p4"/>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68" name="Google Shape;68;p4"/>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69" name="Google Shape;69;p4"/>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70" name="Google Shape;70;p4"/>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spTree>
    <p:extLst>
      <p:ext uri="{BB962C8B-B14F-4D97-AF65-F5344CB8AC3E}">
        <p14:creationId xmlns:p14="http://schemas.microsoft.com/office/powerpoint/2010/main" val="43272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1"/>
        <p:cNvGrpSpPr/>
        <p:nvPr/>
      </p:nvGrpSpPr>
      <p:grpSpPr>
        <a:xfrm>
          <a:off x="0" y="0"/>
          <a:ext cx="0" cy="0"/>
          <a:chOff x="0" y="0"/>
          <a:chExt cx="0" cy="0"/>
        </a:xfrm>
      </p:grpSpPr>
      <p:sp>
        <p:nvSpPr>
          <p:cNvPr id="72" name="Google Shape;72;p5"/>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3" name="Google Shape;73;p5"/>
          <p:cNvSpPr txBox="1">
            <a:spLocks noGrp="1"/>
          </p:cNvSpPr>
          <p:nvPr>
            <p:ph type="subTitle" idx="1"/>
          </p:nvPr>
        </p:nvSpPr>
        <p:spPr>
          <a:xfrm>
            <a:off x="6809672" y="4035567"/>
            <a:ext cx="4182400" cy="160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5"/>
          <p:cNvSpPr txBox="1">
            <a:spLocks noGrp="1"/>
          </p:cNvSpPr>
          <p:nvPr>
            <p:ph type="subTitle" idx="2"/>
          </p:nvPr>
        </p:nvSpPr>
        <p:spPr>
          <a:xfrm>
            <a:off x="1455100" y="4035567"/>
            <a:ext cx="4182400" cy="160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5" name="Google Shape;75;p5"/>
          <p:cNvSpPr txBox="1">
            <a:spLocks noGrp="1"/>
          </p:cNvSpPr>
          <p:nvPr>
            <p:ph type="subTitle" idx="3"/>
          </p:nvPr>
        </p:nvSpPr>
        <p:spPr>
          <a:xfrm>
            <a:off x="1455100" y="3385312"/>
            <a:ext cx="4182400" cy="64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76" name="Google Shape;76;p5"/>
          <p:cNvSpPr txBox="1">
            <a:spLocks noGrp="1"/>
          </p:cNvSpPr>
          <p:nvPr>
            <p:ph type="subTitle" idx="4"/>
          </p:nvPr>
        </p:nvSpPr>
        <p:spPr>
          <a:xfrm>
            <a:off x="6809681" y="3385312"/>
            <a:ext cx="4182400" cy="64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400">
                <a:solidFill>
                  <a:schemeClr val="dk1"/>
                </a:solidFill>
                <a:latin typeface="IBM Plex Sans SemiBold"/>
                <a:ea typeface="IBM Plex Sans SemiBold"/>
                <a:cs typeface="IBM Plex Sans SemiBold"/>
                <a:sym typeface="IBM Plex Sans SemiBold"/>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pic>
        <p:nvPicPr>
          <p:cNvPr id="77" name="Google Shape;77;p5"/>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8516750" y="-195149"/>
            <a:ext cx="3480100" cy="3870400"/>
          </a:xfrm>
          <a:prstGeom prst="rect">
            <a:avLst/>
          </a:prstGeom>
          <a:noFill/>
          <a:ln>
            <a:noFill/>
          </a:ln>
        </p:spPr>
      </p:pic>
      <p:grpSp>
        <p:nvGrpSpPr>
          <p:cNvPr id="78" name="Google Shape;78;p5"/>
          <p:cNvGrpSpPr/>
          <p:nvPr/>
        </p:nvGrpSpPr>
        <p:grpSpPr>
          <a:xfrm rot="5400000" flipH="1">
            <a:off x="9993627" y="-596972"/>
            <a:ext cx="2830467" cy="2632619"/>
            <a:chOff x="1298039" y="1316459"/>
            <a:chExt cx="2817319" cy="2620391"/>
          </a:xfrm>
        </p:grpSpPr>
        <p:sp>
          <p:nvSpPr>
            <p:cNvPr id="79" name="Google Shape;79;p5"/>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80" name="Google Shape;80;p5"/>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81" name="Google Shape;81;p5"/>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82" name="Google Shape;82;p5"/>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83" name="Google Shape;83;p5"/>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84" name="Google Shape;84;p5"/>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85" name="Google Shape;85;p5"/>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86" name="Google Shape;86;p5"/>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87" name="Google Shape;87;p5"/>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88" name="Google Shape;88;p5"/>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89" name="Google Shape;89;p5"/>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90" name="Google Shape;90;p5"/>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91" name="Google Shape;91;p5"/>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92" name="Google Shape;92;p5"/>
          <p:cNvGrpSpPr/>
          <p:nvPr/>
        </p:nvGrpSpPr>
        <p:grpSpPr>
          <a:xfrm rot="5400000" flipH="1">
            <a:off x="-913374" y="4950528"/>
            <a:ext cx="2830467" cy="2632619"/>
            <a:chOff x="1298039" y="1316459"/>
            <a:chExt cx="2817319" cy="2620391"/>
          </a:xfrm>
        </p:grpSpPr>
        <p:sp>
          <p:nvSpPr>
            <p:cNvPr id="93" name="Google Shape;93;p5"/>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94" name="Google Shape;94;p5"/>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95" name="Google Shape;95;p5"/>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96" name="Google Shape;96;p5"/>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97" name="Google Shape;97;p5"/>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98" name="Google Shape;98;p5"/>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99" name="Google Shape;99;p5"/>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100" name="Google Shape;100;p5"/>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101" name="Google Shape;101;p5"/>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102" name="Google Shape;102;p5"/>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103" name="Google Shape;103;p5"/>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104" name="Google Shape;104;p5"/>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105" name="Google Shape;105;p5"/>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spTree>
    <p:extLst>
      <p:ext uri="{BB962C8B-B14F-4D97-AF65-F5344CB8AC3E}">
        <p14:creationId xmlns:p14="http://schemas.microsoft.com/office/powerpoint/2010/main" val="88658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08" name="Google Shape;108;p6"/>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8516750" y="-195149"/>
            <a:ext cx="3480100" cy="3870400"/>
          </a:xfrm>
          <a:prstGeom prst="rect">
            <a:avLst/>
          </a:prstGeom>
          <a:noFill/>
          <a:ln>
            <a:noFill/>
          </a:ln>
        </p:spPr>
      </p:pic>
      <p:grpSp>
        <p:nvGrpSpPr>
          <p:cNvPr id="109" name="Google Shape;109;p6"/>
          <p:cNvGrpSpPr/>
          <p:nvPr/>
        </p:nvGrpSpPr>
        <p:grpSpPr>
          <a:xfrm rot="5400000" flipH="1">
            <a:off x="9993627" y="-596972"/>
            <a:ext cx="2830467" cy="2632619"/>
            <a:chOff x="1298039" y="1316459"/>
            <a:chExt cx="2817319" cy="2620391"/>
          </a:xfrm>
        </p:grpSpPr>
        <p:sp>
          <p:nvSpPr>
            <p:cNvPr id="110" name="Google Shape;110;p6"/>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111" name="Google Shape;111;p6"/>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112" name="Google Shape;112;p6"/>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113" name="Google Shape;113;p6"/>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114" name="Google Shape;114;p6"/>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115" name="Google Shape;115;p6"/>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116" name="Google Shape;116;p6"/>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117" name="Google Shape;117;p6"/>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118" name="Google Shape;118;p6"/>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119" name="Google Shape;119;p6"/>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120" name="Google Shape;120;p6"/>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121" name="Google Shape;121;p6"/>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122" name="Google Shape;122;p6"/>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spTree>
    <p:extLst>
      <p:ext uri="{BB962C8B-B14F-4D97-AF65-F5344CB8AC3E}">
        <p14:creationId xmlns:p14="http://schemas.microsoft.com/office/powerpoint/2010/main" val="18191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grpSp>
        <p:nvGrpSpPr>
          <p:cNvPr id="124" name="Google Shape;124;p7"/>
          <p:cNvGrpSpPr/>
          <p:nvPr/>
        </p:nvGrpSpPr>
        <p:grpSpPr>
          <a:xfrm rot="5400000" flipH="1">
            <a:off x="8216628" y="-617667"/>
            <a:ext cx="4797331" cy="4462001"/>
            <a:chOff x="1298039" y="1316459"/>
            <a:chExt cx="2817319" cy="2620391"/>
          </a:xfrm>
        </p:grpSpPr>
        <p:sp>
          <p:nvSpPr>
            <p:cNvPr id="125" name="Google Shape;125;p7"/>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126" name="Google Shape;126;p7"/>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127" name="Google Shape;127;p7"/>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128" name="Google Shape;128;p7"/>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129" name="Google Shape;129;p7"/>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130" name="Google Shape;130;p7"/>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131" name="Google Shape;131;p7"/>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132" name="Google Shape;132;p7"/>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133" name="Google Shape;133;p7"/>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134" name="Google Shape;134;p7"/>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135" name="Google Shape;135;p7"/>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136" name="Google Shape;136;p7"/>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137" name="Google Shape;137;p7"/>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sp>
        <p:nvSpPr>
          <p:cNvPr id="138" name="Google Shape;138;p7"/>
          <p:cNvSpPr txBox="1">
            <a:spLocks noGrp="1"/>
          </p:cNvSpPr>
          <p:nvPr>
            <p:ph type="title"/>
          </p:nvPr>
        </p:nvSpPr>
        <p:spPr>
          <a:xfrm>
            <a:off x="950967" y="719333"/>
            <a:ext cx="5208800" cy="1370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9" name="Google Shape;139;p7"/>
          <p:cNvSpPr txBox="1">
            <a:spLocks noGrp="1"/>
          </p:cNvSpPr>
          <p:nvPr>
            <p:ph type="subTitle" idx="1"/>
          </p:nvPr>
        </p:nvSpPr>
        <p:spPr>
          <a:xfrm>
            <a:off x="950967" y="2621800"/>
            <a:ext cx="5208800" cy="351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200"/>
              <a:buAutoNum type="arabicPeriod"/>
              <a:defRPr/>
            </a:lvl1pPr>
            <a:lvl2pPr lvl="1" algn="ctr" rtl="0">
              <a:lnSpc>
                <a:spcPct val="100000"/>
              </a:lnSpc>
              <a:spcBef>
                <a:spcPts val="1333"/>
              </a:spcBef>
              <a:spcAft>
                <a:spcPts val="0"/>
              </a:spcAft>
              <a:buClr>
                <a:srgbClr val="E76A28"/>
              </a:buClr>
              <a:buSzPts val="1200"/>
              <a:buFont typeface="Nunito Light"/>
              <a:buAutoNum type="alphaLcPeriod"/>
              <a:defRPr/>
            </a:lvl2pPr>
            <a:lvl3pPr lvl="2" algn="ctr" rtl="0">
              <a:lnSpc>
                <a:spcPct val="100000"/>
              </a:lnSpc>
              <a:spcBef>
                <a:spcPts val="0"/>
              </a:spcBef>
              <a:spcAft>
                <a:spcPts val="0"/>
              </a:spcAft>
              <a:buClr>
                <a:srgbClr val="E76A28"/>
              </a:buClr>
              <a:buSzPts val="1200"/>
              <a:buFont typeface="Nunito Light"/>
              <a:buAutoNum type="romanLcPeriod"/>
              <a:defRPr/>
            </a:lvl3pPr>
            <a:lvl4pPr lvl="3" algn="ctr" rtl="0">
              <a:lnSpc>
                <a:spcPct val="100000"/>
              </a:lnSpc>
              <a:spcBef>
                <a:spcPts val="0"/>
              </a:spcBef>
              <a:spcAft>
                <a:spcPts val="0"/>
              </a:spcAft>
              <a:buClr>
                <a:srgbClr val="E76A28"/>
              </a:buClr>
              <a:buSzPts val="1200"/>
              <a:buFont typeface="Nunito Light"/>
              <a:buAutoNum type="arabicPeriod"/>
              <a:defRPr/>
            </a:lvl4pPr>
            <a:lvl5pPr lvl="4" algn="ctr" rtl="0">
              <a:lnSpc>
                <a:spcPct val="100000"/>
              </a:lnSpc>
              <a:spcBef>
                <a:spcPts val="0"/>
              </a:spcBef>
              <a:spcAft>
                <a:spcPts val="0"/>
              </a:spcAft>
              <a:buClr>
                <a:srgbClr val="E76A28"/>
              </a:buClr>
              <a:buSzPts val="1200"/>
              <a:buFont typeface="Nunito Light"/>
              <a:buAutoNum type="alphaLcPeriod"/>
              <a:defRPr/>
            </a:lvl5pPr>
            <a:lvl6pPr lvl="5" algn="ctr" rtl="0">
              <a:lnSpc>
                <a:spcPct val="100000"/>
              </a:lnSpc>
              <a:spcBef>
                <a:spcPts val="0"/>
              </a:spcBef>
              <a:spcAft>
                <a:spcPts val="0"/>
              </a:spcAft>
              <a:buClr>
                <a:srgbClr val="999999"/>
              </a:buClr>
              <a:buSzPts val="1200"/>
              <a:buFont typeface="Nunito Light"/>
              <a:buAutoNum type="romanLcPeriod"/>
              <a:defRPr/>
            </a:lvl6pPr>
            <a:lvl7pPr lvl="6" algn="ctr" rtl="0">
              <a:lnSpc>
                <a:spcPct val="100000"/>
              </a:lnSpc>
              <a:spcBef>
                <a:spcPts val="0"/>
              </a:spcBef>
              <a:spcAft>
                <a:spcPts val="0"/>
              </a:spcAft>
              <a:buClr>
                <a:srgbClr val="999999"/>
              </a:buClr>
              <a:buSzPts val="1200"/>
              <a:buFont typeface="Nunito Light"/>
              <a:buAutoNum type="arabicPeriod"/>
              <a:defRPr/>
            </a:lvl7pPr>
            <a:lvl8pPr lvl="7" algn="ctr" rtl="0">
              <a:lnSpc>
                <a:spcPct val="100000"/>
              </a:lnSpc>
              <a:spcBef>
                <a:spcPts val="0"/>
              </a:spcBef>
              <a:spcAft>
                <a:spcPts val="0"/>
              </a:spcAft>
              <a:buClr>
                <a:srgbClr val="999999"/>
              </a:buClr>
              <a:buSzPts val="1200"/>
              <a:buFont typeface="Nunito Light"/>
              <a:buAutoNum type="alphaLcPeriod"/>
              <a:defRPr/>
            </a:lvl8pPr>
            <a:lvl9pPr lvl="8" algn="ctr" rtl="0">
              <a:lnSpc>
                <a:spcPct val="100000"/>
              </a:lnSpc>
              <a:spcBef>
                <a:spcPts val="0"/>
              </a:spcBef>
              <a:spcAft>
                <a:spcPts val="0"/>
              </a:spcAft>
              <a:buClr>
                <a:srgbClr val="999999"/>
              </a:buClr>
              <a:buSzPts val="1200"/>
              <a:buFont typeface="Nunito Light"/>
              <a:buAutoNum type="romanLcPeriod"/>
              <a:defRPr/>
            </a:lvl9pPr>
          </a:lstStyle>
          <a:p>
            <a:endParaRPr/>
          </a:p>
        </p:txBody>
      </p:sp>
      <p:sp>
        <p:nvSpPr>
          <p:cNvPr id="140" name="Google Shape;140;p7"/>
          <p:cNvSpPr>
            <a:spLocks noGrp="1"/>
          </p:cNvSpPr>
          <p:nvPr>
            <p:ph type="pic" idx="2"/>
          </p:nvPr>
        </p:nvSpPr>
        <p:spPr>
          <a:xfrm>
            <a:off x="6679067" y="719333"/>
            <a:ext cx="4562000" cy="5419200"/>
          </a:xfrm>
          <a:prstGeom prst="rect">
            <a:avLst/>
          </a:prstGeom>
          <a:noFill/>
          <a:ln>
            <a:noFill/>
          </a:ln>
        </p:spPr>
      </p:sp>
      <p:pic>
        <p:nvPicPr>
          <p:cNvPr id="141" name="Google Shape;141;p7"/>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7955049" y="-224950"/>
            <a:ext cx="4012000" cy="4461900"/>
          </a:xfrm>
          <a:prstGeom prst="rect">
            <a:avLst/>
          </a:prstGeom>
          <a:noFill/>
          <a:ln>
            <a:noFill/>
          </a:ln>
        </p:spPr>
      </p:pic>
      <p:pic>
        <p:nvPicPr>
          <p:cNvPr id="142" name="Google Shape;142;p7"/>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104883" y="4882583"/>
            <a:ext cx="1870533" cy="2080300"/>
          </a:xfrm>
          <a:prstGeom prst="rect">
            <a:avLst/>
          </a:prstGeom>
          <a:noFill/>
          <a:ln>
            <a:noFill/>
          </a:ln>
        </p:spPr>
      </p:pic>
    </p:spTree>
    <p:extLst>
      <p:ext uri="{BB962C8B-B14F-4D97-AF65-F5344CB8AC3E}">
        <p14:creationId xmlns:p14="http://schemas.microsoft.com/office/powerpoint/2010/main" val="344484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02729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5"/>
        <p:cNvGrpSpPr/>
        <p:nvPr/>
      </p:nvGrpSpPr>
      <p:grpSpPr>
        <a:xfrm>
          <a:off x="0" y="0"/>
          <a:ext cx="0" cy="0"/>
          <a:chOff x="0" y="0"/>
          <a:chExt cx="0" cy="0"/>
        </a:xfrm>
      </p:grpSpPr>
      <p:sp>
        <p:nvSpPr>
          <p:cNvPr id="146" name="Google Shape;146;p9"/>
          <p:cNvSpPr txBox="1">
            <a:spLocks noGrp="1"/>
          </p:cNvSpPr>
          <p:nvPr>
            <p:ph type="title"/>
          </p:nvPr>
        </p:nvSpPr>
        <p:spPr>
          <a:xfrm>
            <a:off x="2847400" y="1585467"/>
            <a:ext cx="6497200" cy="261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7" name="Google Shape;147;p9"/>
          <p:cNvSpPr txBox="1">
            <a:spLocks noGrp="1"/>
          </p:cNvSpPr>
          <p:nvPr>
            <p:ph type="subTitle" idx="1"/>
          </p:nvPr>
        </p:nvSpPr>
        <p:spPr>
          <a:xfrm>
            <a:off x="2847400" y="4204667"/>
            <a:ext cx="6497200" cy="8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379542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8"/>
        <p:cNvGrpSpPr/>
        <p:nvPr/>
      </p:nvGrpSpPr>
      <p:grpSpPr>
        <a:xfrm>
          <a:off x="0" y="0"/>
          <a:ext cx="0" cy="0"/>
          <a:chOff x="0" y="0"/>
          <a:chExt cx="0" cy="0"/>
        </a:xfrm>
      </p:grpSpPr>
      <p:sp>
        <p:nvSpPr>
          <p:cNvPr id="149" name="Google Shape;149;p10"/>
          <p:cNvSpPr>
            <a:spLocks noGrp="1"/>
          </p:cNvSpPr>
          <p:nvPr>
            <p:ph type="pic" idx="2"/>
          </p:nvPr>
        </p:nvSpPr>
        <p:spPr>
          <a:xfrm>
            <a:off x="0" y="0"/>
            <a:ext cx="12192000" cy="6858000"/>
          </a:xfrm>
          <a:prstGeom prst="rect">
            <a:avLst/>
          </a:prstGeom>
          <a:noFill/>
          <a:ln>
            <a:noFill/>
          </a:ln>
        </p:spPr>
      </p:sp>
      <p:sp>
        <p:nvSpPr>
          <p:cNvPr id="150" name="Google Shape;150;p10"/>
          <p:cNvSpPr txBox="1">
            <a:spLocks noGrp="1"/>
          </p:cNvSpPr>
          <p:nvPr>
            <p:ph type="title"/>
          </p:nvPr>
        </p:nvSpPr>
        <p:spPr>
          <a:xfrm>
            <a:off x="2598400" y="5352600"/>
            <a:ext cx="6995200" cy="5888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l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419081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IBM Plex Sans"/>
              <a:buNone/>
              <a:defRPr sz="3000" b="1">
                <a:solidFill>
                  <a:schemeClr val="dk2"/>
                </a:solidFill>
                <a:latin typeface="IBM Plex Sans"/>
                <a:ea typeface="IBM Plex Sans"/>
                <a:cs typeface="IBM Plex Sans"/>
                <a:sym typeface="IBM Plex Sans"/>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Catamaran"/>
              <a:buChar char="●"/>
              <a:defRPr sz="1200">
                <a:solidFill>
                  <a:schemeClr val="dk1"/>
                </a:solidFill>
                <a:latin typeface="Catamaran"/>
                <a:ea typeface="Catamaran"/>
                <a:cs typeface="Catamaran"/>
                <a:sym typeface="Catamaran"/>
              </a:defRPr>
            </a:lvl1pPr>
            <a:lvl2pPr marL="914400" lvl="1" indent="-304800">
              <a:lnSpc>
                <a:spcPct val="100000"/>
              </a:lnSpc>
              <a:spcBef>
                <a:spcPts val="0"/>
              </a:spcBef>
              <a:spcAft>
                <a:spcPts val="0"/>
              </a:spcAft>
              <a:buClr>
                <a:schemeClr val="dk1"/>
              </a:buClr>
              <a:buSzPts val="1200"/>
              <a:buFont typeface="Catamaran"/>
              <a:buChar char="○"/>
              <a:defRPr sz="1200">
                <a:solidFill>
                  <a:schemeClr val="dk1"/>
                </a:solidFill>
                <a:latin typeface="Catamaran"/>
                <a:ea typeface="Catamaran"/>
                <a:cs typeface="Catamaran"/>
                <a:sym typeface="Catamaran"/>
              </a:defRPr>
            </a:lvl2pPr>
            <a:lvl3pPr marL="1371600" lvl="2" indent="-304800">
              <a:lnSpc>
                <a:spcPct val="100000"/>
              </a:lnSpc>
              <a:spcBef>
                <a:spcPts val="0"/>
              </a:spcBef>
              <a:spcAft>
                <a:spcPts val="0"/>
              </a:spcAft>
              <a:buClr>
                <a:schemeClr val="dk1"/>
              </a:buClr>
              <a:buSzPts val="1200"/>
              <a:buFont typeface="Catamaran"/>
              <a:buChar char="■"/>
              <a:defRPr sz="1200">
                <a:solidFill>
                  <a:schemeClr val="dk1"/>
                </a:solidFill>
                <a:latin typeface="Catamaran"/>
                <a:ea typeface="Catamaran"/>
                <a:cs typeface="Catamaran"/>
                <a:sym typeface="Catamaran"/>
              </a:defRPr>
            </a:lvl3pPr>
            <a:lvl4pPr marL="1828800" lvl="3" indent="-304800">
              <a:lnSpc>
                <a:spcPct val="100000"/>
              </a:lnSpc>
              <a:spcBef>
                <a:spcPts val="0"/>
              </a:spcBef>
              <a:spcAft>
                <a:spcPts val="0"/>
              </a:spcAft>
              <a:buClr>
                <a:schemeClr val="dk1"/>
              </a:buClr>
              <a:buSzPts val="1200"/>
              <a:buFont typeface="Catamaran"/>
              <a:buChar char="●"/>
              <a:defRPr sz="1200">
                <a:solidFill>
                  <a:schemeClr val="dk1"/>
                </a:solidFill>
                <a:latin typeface="Catamaran"/>
                <a:ea typeface="Catamaran"/>
                <a:cs typeface="Catamaran"/>
                <a:sym typeface="Catamaran"/>
              </a:defRPr>
            </a:lvl4pPr>
            <a:lvl5pPr marL="2286000" lvl="4" indent="-304800">
              <a:lnSpc>
                <a:spcPct val="100000"/>
              </a:lnSpc>
              <a:spcBef>
                <a:spcPts val="0"/>
              </a:spcBef>
              <a:spcAft>
                <a:spcPts val="0"/>
              </a:spcAft>
              <a:buClr>
                <a:schemeClr val="dk1"/>
              </a:buClr>
              <a:buSzPts val="1200"/>
              <a:buFont typeface="Catamaran"/>
              <a:buChar char="○"/>
              <a:defRPr sz="1200">
                <a:solidFill>
                  <a:schemeClr val="dk1"/>
                </a:solidFill>
                <a:latin typeface="Catamaran"/>
                <a:ea typeface="Catamaran"/>
                <a:cs typeface="Catamaran"/>
                <a:sym typeface="Catamaran"/>
              </a:defRPr>
            </a:lvl5pPr>
            <a:lvl6pPr marL="2743200" lvl="5" indent="-304800">
              <a:lnSpc>
                <a:spcPct val="100000"/>
              </a:lnSpc>
              <a:spcBef>
                <a:spcPts val="0"/>
              </a:spcBef>
              <a:spcAft>
                <a:spcPts val="0"/>
              </a:spcAft>
              <a:buClr>
                <a:schemeClr val="dk1"/>
              </a:buClr>
              <a:buSzPts val="1200"/>
              <a:buFont typeface="Catamaran"/>
              <a:buChar char="■"/>
              <a:defRPr sz="1200">
                <a:solidFill>
                  <a:schemeClr val="dk1"/>
                </a:solidFill>
                <a:latin typeface="Catamaran"/>
                <a:ea typeface="Catamaran"/>
                <a:cs typeface="Catamaran"/>
                <a:sym typeface="Catamaran"/>
              </a:defRPr>
            </a:lvl6pPr>
            <a:lvl7pPr marL="3200400" lvl="6" indent="-304800">
              <a:lnSpc>
                <a:spcPct val="100000"/>
              </a:lnSpc>
              <a:spcBef>
                <a:spcPts val="0"/>
              </a:spcBef>
              <a:spcAft>
                <a:spcPts val="0"/>
              </a:spcAft>
              <a:buClr>
                <a:schemeClr val="dk1"/>
              </a:buClr>
              <a:buSzPts val="1200"/>
              <a:buFont typeface="Catamaran"/>
              <a:buChar char="●"/>
              <a:defRPr sz="1200">
                <a:solidFill>
                  <a:schemeClr val="dk1"/>
                </a:solidFill>
                <a:latin typeface="Catamaran"/>
                <a:ea typeface="Catamaran"/>
                <a:cs typeface="Catamaran"/>
                <a:sym typeface="Catamaran"/>
              </a:defRPr>
            </a:lvl7pPr>
            <a:lvl8pPr marL="3657600" lvl="7" indent="-304800">
              <a:lnSpc>
                <a:spcPct val="100000"/>
              </a:lnSpc>
              <a:spcBef>
                <a:spcPts val="0"/>
              </a:spcBef>
              <a:spcAft>
                <a:spcPts val="0"/>
              </a:spcAft>
              <a:buClr>
                <a:schemeClr val="dk1"/>
              </a:buClr>
              <a:buSzPts val="1200"/>
              <a:buFont typeface="Catamaran"/>
              <a:buChar char="○"/>
              <a:defRPr sz="1200">
                <a:solidFill>
                  <a:schemeClr val="dk1"/>
                </a:solidFill>
                <a:latin typeface="Catamaran"/>
                <a:ea typeface="Catamaran"/>
                <a:cs typeface="Catamaran"/>
                <a:sym typeface="Catamaran"/>
              </a:defRPr>
            </a:lvl8pPr>
            <a:lvl9pPr marL="4114800" lvl="8" indent="-304800">
              <a:lnSpc>
                <a:spcPct val="100000"/>
              </a:lnSpc>
              <a:spcBef>
                <a:spcPts val="0"/>
              </a:spcBef>
              <a:spcAft>
                <a:spcPts val="0"/>
              </a:spcAft>
              <a:buClr>
                <a:schemeClr val="dk1"/>
              </a:buClr>
              <a:buSzPts val="1200"/>
              <a:buFont typeface="Catamaran"/>
              <a:buChar char="■"/>
              <a:defRPr sz="1200">
                <a:solidFill>
                  <a:schemeClr val="dk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90264298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microsoft.com/office/2018/10/relationships/comments" Target="../comments/modernComment_146_132F6D3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microsoft.com/office/2018/10/relationships/comments" Target="../comments/modernComment_159_4510885D.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15A_478FEDC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2" name="Google Shape;652;p47">
            <a:extLst>
              <a:ext uri="{FF2B5EF4-FFF2-40B4-BE49-F238E27FC236}">
                <a16:creationId xmlns:a16="http://schemas.microsoft.com/office/drawing/2014/main" id="{4CF06235-10DD-6688-9E50-238BAA96B56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l="12189" t="8915" r="9218" b="8915"/>
          <a:stretch/>
        </p:blipFill>
        <p:spPr>
          <a:xfrm flipH="1">
            <a:off x="5411449" y="-449705"/>
            <a:ext cx="7855934" cy="7173314"/>
          </a:xfrm>
          <a:prstGeom prst="rect">
            <a:avLst/>
          </a:prstGeom>
          <a:noFill/>
          <a:ln>
            <a:noFill/>
          </a:ln>
        </p:spPr>
      </p:pic>
      <p:sp>
        <p:nvSpPr>
          <p:cNvPr id="3" name="Titre 1">
            <a:extLst>
              <a:ext uri="{FF2B5EF4-FFF2-40B4-BE49-F238E27FC236}">
                <a16:creationId xmlns:a16="http://schemas.microsoft.com/office/drawing/2014/main" id="{32DC1E20-A71D-EF30-1205-4AAEF4679713}"/>
              </a:ext>
            </a:extLst>
          </p:cNvPr>
          <p:cNvSpPr txBox="1">
            <a:spLocks/>
          </p:cNvSpPr>
          <p:nvPr/>
        </p:nvSpPr>
        <p:spPr>
          <a:xfrm>
            <a:off x="-239843" y="2221383"/>
            <a:ext cx="6536822" cy="1499616"/>
          </a:xfrm>
          <a:prstGeom prst="rect">
            <a:avLst/>
          </a:prstGeom>
        </p:spPr>
        <p:txBody>
          <a:bodyPr vert="horz" lIns="91440" tIns="45720" rIns="91440" bIns="45720" rtlCol="0" anchor="ctr">
            <a:normAutofit fontScale="25000" lnSpcReduction="20000"/>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rtl="1"/>
            <a:r>
              <a:rPr lang="ar-TN" sz="24000" b="1" spc="100" dirty="0">
                <a:solidFill>
                  <a:srgbClr val="27CED7"/>
                </a:solidFill>
                <a:latin typeface="VIP TIM Regular" panose="02000500000000000000" pitchFamily="2" charset="-78"/>
                <a:cs typeface="VIP TIM Regular" panose="02000500000000000000" pitchFamily="2" charset="-78"/>
              </a:rPr>
              <a:t>الرؤية الاستراتيجية</a:t>
            </a:r>
            <a:endParaRPr lang="fr-FR" sz="24000" b="1" spc="100" dirty="0">
              <a:solidFill>
                <a:srgbClr val="27CED7"/>
              </a:solidFill>
              <a:latin typeface="VIP TIM Regular" panose="02000500000000000000" pitchFamily="2" charset="-78"/>
              <a:cs typeface="VIP TIM Regular" panose="02000500000000000000" pitchFamily="2" charset="-78"/>
            </a:endParaRPr>
          </a:p>
          <a:p>
            <a:pPr rtl="1"/>
            <a:r>
              <a:rPr lang="ar-TN" sz="8000" b="1" spc="100" dirty="0">
                <a:solidFill>
                  <a:schemeClr val="tx1"/>
                </a:solidFill>
                <a:latin typeface="VIP TIM Regular" panose="02000500000000000000" pitchFamily="2" charset="-78"/>
                <a:cs typeface="VIP TIM Regular" panose="02000500000000000000" pitchFamily="2" charset="-78"/>
              </a:rPr>
              <a:t>للمنظمة العربية لتكنولوجيات الاتصال والمعلومات</a:t>
            </a:r>
            <a:endParaRPr lang="fr-FR" sz="8000" b="1" spc="100" dirty="0">
              <a:solidFill>
                <a:schemeClr val="tx1"/>
              </a:solidFill>
              <a:latin typeface="VIP TIM Regular" panose="02000500000000000000" pitchFamily="2" charset="-78"/>
              <a:cs typeface="VIP TIM Regular" panose="02000500000000000000" pitchFamily="2" charset="-78"/>
            </a:endParaRPr>
          </a:p>
          <a:p>
            <a:pPr rtl="1"/>
            <a:endParaRPr lang="fr-FR" sz="8000" b="1" spc="100" dirty="0">
              <a:solidFill>
                <a:schemeClr val="tx1"/>
              </a:solidFill>
              <a:latin typeface="VIP TIM Regular" panose="02000500000000000000" pitchFamily="2" charset="-78"/>
              <a:cs typeface="VIP TIM Regular" panose="02000500000000000000" pitchFamily="2" charset="-78"/>
            </a:endParaRPr>
          </a:p>
          <a:p>
            <a:pPr rtl="1"/>
            <a:endParaRPr lang="fr-FR" sz="8000" b="1" spc="100" dirty="0">
              <a:solidFill>
                <a:schemeClr val="tx1"/>
              </a:solidFill>
              <a:latin typeface="VIP TIM Regular" panose="02000500000000000000" pitchFamily="2" charset="-78"/>
              <a:cs typeface="VIP TIM Regular" panose="02000500000000000000" pitchFamily="2" charset="-78"/>
            </a:endParaRPr>
          </a:p>
          <a:p>
            <a:pPr rtl="1"/>
            <a:endParaRPr lang="fr-FR" sz="8000" b="1" spc="100" dirty="0">
              <a:solidFill>
                <a:schemeClr val="tx1"/>
              </a:solidFill>
              <a:latin typeface="VIP TIM Regular" panose="02000500000000000000" pitchFamily="2" charset="-78"/>
              <a:cs typeface="VIP TIM Regular" panose="02000500000000000000" pitchFamily="2" charset="-78"/>
            </a:endParaRPr>
          </a:p>
        </p:txBody>
      </p:sp>
      <p:sp>
        <p:nvSpPr>
          <p:cNvPr id="10" name="Sous-titre 2">
            <a:extLst>
              <a:ext uri="{FF2B5EF4-FFF2-40B4-BE49-F238E27FC236}">
                <a16:creationId xmlns:a16="http://schemas.microsoft.com/office/drawing/2014/main" id="{0F128319-BE50-DC88-E3F5-D14878891B4D}"/>
              </a:ext>
            </a:extLst>
          </p:cNvPr>
          <p:cNvSpPr>
            <a:spLocks noGrp="1"/>
          </p:cNvSpPr>
          <p:nvPr>
            <p:ph type="subTitle" idx="1"/>
          </p:nvPr>
        </p:nvSpPr>
        <p:spPr>
          <a:xfrm>
            <a:off x="3388332" y="2959339"/>
            <a:ext cx="3200400" cy="1463040"/>
          </a:xfrm>
        </p:spPr>
        <p:txBody>
          <a:bodyPr/>
          <a:lstStyle/>
          <a:p>
            <a:r>
              <a:rPr lang="fr-FR" sz="9600" b="1" dirty="0">
                <a:solidFill>
                  <a:srgbClr val="5C96A0"/>
                </a:solidFill>
                <a:latin typeface="Century Gothic" panose="020B0502020202020204" pitchFamily="34" charset="0"/>
              </a:rPr>
              <a:t>2030</a:t>
            </a:r>
            <a:endParaRPr lang="fr-FR" sz="2800" b="1" dirty="0">
              <a:solidFill>
                <a:srgbClr val="5C96A0"/>
              </a:solidFill>
              <a:latin typeface="Century Gothic" panose="020B0502020202020204" pitchFamily="34" charset="0"/>
            </a:endParaRPr>
          </a:p>
        </p:txBody>
      </p:sp>
      <p:pic>
        <p:nvPicPr>
          <p:cNvPr id="4" name="Picture 21">
            <a:extLst>
              <a:ext uri="{FF2B5EF4-FFF2-40B4-BE49-F238E27FC236}">
                <a16:creationId xmlns:a16="http://schemas.microsoft.com/office/drawing/2014/main" id="{3B6F4090-BD22-8A60-E44E-99568BE3F534}"/>
              </a:ext>
            </a:extLst>
          </p:cNvPr>
          <p:cNvPicPr/>
          <p:nvPr/>
        </p:nvPicPr>
        <p:blipFill>
          <a:blip r:embed="rId4" cstate="screen">
            <a:extLst>
              <a:ext uri="{28A0092B-C50C-407E-A947-70E740481C1C}">
                <a14:useLocalDpi xmlns:a14="http://schemas.microsoft.com/office/drawing/2010/main"/>
              </a:ext>
            </a:extLst>
          </a:blip>
          <a:stretch>
            <a:fillRect/>
          </a:stretch>
        </p:blipFill>
        <p:spPr>
          <a:xfrm>
            <a:off x="6588732" y="1942943"/>
            <a:ext cx="1188000" cy="1186542"/>
          </a:xfrm>
          <a:prstGeom prst="ellipse">
            <a:avLst/>
          </a:prstGeom>
          <a:solidFill>
            <a:srgbClr val="FFFFFF">
              <a:alpha val="17650"/>
            </a:srgbClr>
          </a:solidFill>
          <a:ln w="9525" cap="flat" cmpd="sng">
            <a:solidFill>
              <a:schemeClr val="dk2"/>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8C6F73-D96E-D7CB-536B-9012F202AB59}"/>
              </a:ext>
            </a:extLst>
          </p:cNvPr>
          <p:cNvSpPr>
            <a:spLocks noGrp="1"/>
          </p:cNvSpPr>
          <p:nvPr>
            <p:ph type="title"/>
          </p:nvPr>
        </p:nvSpPr>
        <p:spPr>
          <a:xfrm>
            <a:off x="2481302" y="2721370"/>
            <a:ext cx="6437376" cy="2747778"/>
          </a:xfrm>
        </p:spPr>
        <p:txBody>
          <a:bodyPr/>
          <a:lstStyle/>
          <a:p>
            <a:pPr algn="justLow" rtl="1"/>
            <a:r>
              <a:rPr lang="ar-TN" sz="2800" b="1" dirty="0">
                <a:solidFill>
                  <a:schemeClr val="tx1"/>
                </a:solidFill>
                <a:latin typeface="VIP TIM Regular" panose="02000500000000000000" pitchFamily="2" charset="-78"/>
                <a:cs typeface="VIP TIM Regular" panose="02000500000000000000" pitchFamily="2" charset="-78"/>
              </a:rPr>
              <a:t>توجيه وتوحيد الجهود نحو تحقيق تطور رقمي يخدم المجتمع العربي بشكل شامل ومتوازن، من خلال الدمج الذكي للتكنولوجيا الذكيّة في جميع جوانب الحياة بطريقة تعزز الأمان والاستدامة و تؤسس لبناء سيادة وريادة رقميّة عربية.</a:t>
            </a:r>
          </a:p>
        </p:txBody>
      </p:sp>
      <p:sp>
        <p:nvSpPr>
          <p:cNvPr id="5" name="ZoneTexte 4">
            <a:extLst>
              <a:ext uri="{FF2B5EF4-FFF2-40B4-BE49-F238E27FC236}">
                <a16:creationId xmlns:a16="http://schemas.microsoft.com/office/drawing/2014/main" id="{9C0E45C6-2369-A4BF-D400-9BD697FD00E3}"/>
              </a:ext>
            </a:extLst>
          </p:cNvPr>
          <p:cNvSpPr txBox="1"/>
          <p:nvPr/>
        </p:nvSpPr>
        <p:spPr>
          <a:xfrm>
            <a:off x="2254102" y="473702"/>
            <a:ext cx="3257698" cy="1631216"/>
          </a:xfrm>
          <a:prstGeom prst="rect">
            <a:avLst/>
          </a:prstGeom>
          <a:noFill/>
        </p:spPr>
        <p:txBody>
          <a:bodyPr wrap="square">
            <a:spAutoFit/>
          </a:bodyPr>
          <a:lstStyle/>
          <a:p>
            <a:pPr algn="r" rtl="1"/>
            <a:r>
              <a:rPr lang="ar-TN" sz="7200" b="1" dirty="0">
                <a:solidFill>
                  <a:srgbClr val="27A7CE"/>
                </a:solidFill>
                <a:latin typeface="VIP TIM Regular" panose="02000500000000000000" pitchFamily="2" charset="-78"/>
                <a:cs typeface="VIP TIM Regular" panose="02000500000000000000" pitchFamily="2" charset="-78"/>
              </a:rPr>
              <a:t>الرسالة</a:t>
            </a:r>
            <a:r>
              <a:rPr lang="ar-TN" sz="1800" dirty="0">
                <a:solidFill>
                  <a:srgbClr val="27A7CE"/>
                </a:solidFill>
                <a:latin typeface="Century Gothic" panose="020B0502020202020204" pitchFamily="34" charset="0"/>
                <a:cs typeface="Adobe Arabic" panose="02040503050201020203" pitchFamily="18" charset="-78"/>
              </a:rPr>
              <a:t> </a:t>
            </a:r>
            <a:r>
              <a:rPr lang="fr-FR" sz="2800" dirty="0">
                <a:solidFill>
                  <a:schemeClr val="tx1"/>
                </a:solidFill>
                <a:latin typeface="Century Gothic" panose="020B0502020202020204" pitchFamily="34" charset="0"/>
                <a:cs typeface="Adobe Arabic" panose="02040503050201020203" pitchFamily="18" charset="-78"/>
              </a:rPr>
              <a:t>Mission</a:t>
            </a:r>
            <a:endParaRPr lang="fr-FR" sz="2800" dirty="0"/>
          </a:p>
        </p:txBody>
      </p:sp>
    </p:spTree>
    <p:extLst>
      <p:ext uri="{BB962C8B-B14F-4D97-AF65-F5344CB8AC3E}">
        <p14:creationId xmlns:p14="http://schemas.microsoft.com/office/powerpoint/2010/main" val="321875249"/>
      </p:ext>
    </p:extLst>
  </p:cSld>
  <p:clrMapOvr>
    <a:masterClrMapping/>
  </p:clrMapOvr>
  <p:extLst>
    <p:ext uri="{6950BFC3-D8DA-4A85-94F7-54DA5524770B}">
      <p188:commentRel xmlns:p188="http://schemas.microsoft.com/office/powerpoint/2018/8/main" xmlns=""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35DE57F-0048-91B3-EFE2-F387559AE035}"/>
              </a:ext>
            </a:extLst>
          </p:cNvPr>
          <p:cNvSpPr>
            <a:spLocks noGrp="1"/>
          </p:cNvSpPr>
          <p:nvPr>
            <p:ph type="title" idx="2"/>
          </p:nvPr>
        </p:nvSpPr>
        <p:spPr>
          <a:xfrm>
            <a:off x="1549400" y="1569493"/>
            <a:ext cx="6367000" cy="2971902"/>
          </a:xfrm>
        </p:spPr>
        <p:txBody>
          <a:bodyPr/>
          <a:lstStyle/>
          <a:p>
            <a:r>
              <a:rPr lang="ar-TN" sz="7200" b="1" dirty="0">
                <a:solidFill>
                  <a:srgbClr val="27CED7"/>
                </a:solidFill>
                <a:latin typeface="VIP TIM Regular" panose="02000500000000000000" pitchFamily="2" charset="-78"/>
                <a:cs typeface="VIP TIM Regular" panose="02000500000000000000" pitchFamily="2" charset="-78"/>
              </a:rPr>
              <a:t>الركائز الاستراتيجية</a:t>
            </a:r>
            <a:br>
              <a:rPr lang="ar-TN" sz="9600" b="1" dirty="0">
                <a:solidFill>
                  <a:srgbClr val="27CED7"/>
                </a:solidFill>
                <a:latin typeface="Century Gothic" panose="020B0502020202020204" pitchFamily="34" charset="0"/>
                <a:cs typeface="Adobe Arabic" panose="02040503050201020203" pitchFamily="18" charset="-78"/>
              </a:rPr>
            </a:br>
            <a:r>
              <a:rPr lang="ar-TN" sz="9600" b="1" dirty="0">
                <a:solidFill>
                  <a:srgbClr val="27CED7"/>
                </a:solidFill>
                <a:latin typeface="Century Gothic" panose="020B0502020202020204" pitchFamily="34" charset="0"/>
                <a:cs typeface="Adobe Arabic" panose="02040503050201020203" pitchFamily="18" charset="-78"/>
              </a:rPr>
              <a:t> </a:t>
            </a:r>
            <a:r>
              <a:rPr lang="fr-FR" sz="4400" b="1" dirty="0">
                <a:solidFill>
                  <a:schemeClr val="tx1"/>
                </a:solidFill>
                <a:latin typeface="Century Gothic" panose="020B0502020202020204" pitchFamily="34" charset="0"/>
              </a:rPr>
              <a:t>Strategic </a:t>
            </a:r>
            <a:r>
              <a:rPr lang="fr-FR" sz="4400" b="1" dirty="0" err="1">
                <a:solidFill>
                  <a:schemeClr val="tx1"/>
                </a:solidFill>
                <a:latin typeface="Century Gothic" panose="020B0502020202020204" pitchFamily="34" charset="0"/>
              </a:rPr>
              <a:t>Pillars</a:t>
            </a:r>
            <a:endParaRPr lang="fr-FR" dirty="0">
              <a:solidFill>
                <a:schemeClr val="tx1"/>
              </a:solidFill>
            </a:endParaRPr>
          </a:p>
        </p:txBody>
      </p:sp>
      <p:sp>
        <p:nvSpPr>
          <p:cNvPr id="10" name="Google Shape;624;p33">
            <a:extLst>
              <a:ext uri="{FF2B5EF4-FFF2-40B4-BE49-F238E27FC236}">
                <a16:creationId xmlns:a16="http://schemas.microsoft.com/office/drawing/2014/main" id="{CEF08407-F4BF-5F35-532D-569DF09F055A}"/>
              </a:ext>
            </a:extLst>
          </p:cNvPr>
          <p:cNvSpPr txBox="1">
            <a:spLocks/>
          </p:cNvSpPr>
          <p:nvPr/>
        </p:nvSpPr>
        <p:spPr>
          <a:xfrm>
            <a:off x="8424400" y="2644995"/>
            <a:ext cx="1966000" cy="18964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en" kern="0" dirty="0"/>
              <a:t>04</a:t>
            </a:r>
          </a:p>
        </p:txBody>
      </p:sp>
    </p:spTree>
    <p:extLst>
      <p:ext uri="{BB962C8B-B14F-4D97-AF65-F5344CB8AC3E}">
        <p14:creationId xmlns:p14="http://schemas.microsoft.com/office/powerpoint/2010/main" val="3278194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86D8A4F-D804-A870-7353-C907211CE2B6}"/>
              </a:ext>
            </a:extLst>
          </p:cNvPr>
          <p:cNvSpPr>
            <a:spLocks noGrp="1"/>
          </p:cNvSpPr>
          <p:nvPr>
            <p:ph type="title"/>
          </p:nvPr>
        </p:nvSpPr>
        <p:spPr>
          <a:xfrm>
            <a:off x="1482330" y="3952343"/>
            <a:ext cx="2743199" cy="1204291"/>
          </a:xfrm>
        </p:spPr>
        <p:txBody>
          <a:bodyPr/>
          <a:lstStyle/>
          <a:p>
            <a:r>
              <a:rPr kumimoji="0" lang="ar-TN" sz="5400" b="1" i="0" u="none" strike="noStrike" kern="1200" cap="none" spc="0" normalizeH="0" baseline="0" noProof="0" dirty="0">
                <a:ln>
                  <a:noFill/>
                </a:ln>
                <a:solidFill>
                  <a:schemeClr val="bg2">
                    <a:lumMod val="75000"/>
                  </a:schemeClr>
                </a:solidFill>
                <a:effectLst/>
                <a:uLnTx/>
                <a:uFillTx/>
                <a:latin typeface="VIP TIM Regular" panose="02000500000000000000" pitchFamily="2" charset="-78"/>
                <a:ea typeface="+mn-ea"/>
                <a:cs typeface="VIP TIM Regular" panose="02000500000000000000" pitchFamily="2" charset="-78"/>
              </a:rPr>
              <a:t>مستدام</a:t>
            </a:r>
            <a:endParaRPr lang="fr-FR" sz="360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5" name="Titre 1">
            <a:extLst>
              <a:ext uri="{FF2B5EF4-FFF2-40B4-BE49-F238E27FC236}">
                <a16:creationId xmlns:a16="http://schemas.microsoft.com/office/drawing/2014/main" id="{DFDFC7FD-A7D3-5871-7829-7C940EA5114D}"/>
              </a:ext>
            </a:extLst>
          </p:cNvPr>
          <p:cNvSpPr txBox="1">
            <a:spLocks/>
          </p:cNvSpPr>
          <p:nvPr/>
        </p:nvSpPr>
        <p:spPr>
          <a:xfrm>
            <a:off x="2175567" y="745553"/>
            <a:ext cx="6121400"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rtl="1"/>
            <a:r>
              <a:rPr lang="ar-TN" sz="6000" b="1" dirty="0">
                <a:solidFill>
                  <a:srgbClr val="27A7CE"/>
                </a:solidFill>
                <a:latin typeface="VIP TIM Regular" panose="02000500000000000000" pitchFamily="2" charset="-78"/>
                <a:cs typeface="VIP TIM Regular" panose="02000500000000000000" pitchFamily="2" charset="-78"/>
              </a:rPr>
              <a:t>الركائز الاستراتيجية</a:t>
            </a:r>
            <a:r>
              <a:rPr lang="ar-TN" sz="4000" b="1" dirty="0">
                <a:solidFill>
                  <a:srgbClr val="27A7CE"/>
                </a:solidFill>
                <a:latin typeface="VIP TIM Regular" panose="02000500000000000000" pitchFamily="2" charset="-78"/>
                <a:cs typeface="VIP TIM Regular" panose="02000500000000000000" pitchFamily="2" charset="-78"/>
              </a:rPr>
              <a:t> </a:t>
            </a:r>
            <a:r>
              <a:rPr lang="fr-FR" sz="4000" b="1" dirty="0" err="1">
                <a:solidFill>
                  <a:schemeClr val="tx1"/>
                </a:solidFill>
                <a:latin typeface="Century Gothic" panose="020B0502020202020204" pitchFamily="34" charset="0"/>
              </a:rPr>
              <a:t>strategic</a:t>
            </a:r>
            <a:r>
              <a:rPr lang="fr-FR" sz="4000" b="1" dirty="0">
                <a:solidFill>
                  <a:schemeClr val="tx1"/>
                </a:solidFill>
                <a:latin typeface="Century Gothic" panose="020B0502020202020204" pitchFamily="34" charset="0"/>
              </a:rPr>
              <a:t> </a:t>
            </a:r>
            <a:r>
              <a:rPr lang="fr-FR" sz="4000" b="1" dirty="0" err="1">
                <a:solidFill>
                  <a:schemeClr val="tx1"/>
                </a:solidFill>
                <a:latin typeface="Century Gothic" panose="020B0502020202020204" pitchFamily="34" charset="0"/>
              </a:rPr>
              <a:t>pillars</a:t>
            </a:r>
            <a:r>
              <a:rPr lang="fr-FR" sz="4000" b="1" dirty="0">
                <a:solidFill>
                  <a:schemeClr val="tx1"/>
                </a:solidFill>
                <a:latin typeface="Century Gothic" panose="020B0502020202020204" pitchFamily="34" charset="0"/>
              </a:rPr>
              <a:t> </a:t>
            </a:r>
          </a:p>
        </p:txBody>
      </p:sp>
      <p:sp>
        <p:nvSpPr>
          <p:cNvPr id="2" name="Titre 5">
            <a:extLst>
              <a:ext uri="{FF2B5EF4-FFF2-40B4-BE49-F238E27FC236}">
                <a16:creationId xmlns:a16="http://schemas.microsoft.com/office/drawing/2014/main" id="{B702B232-3D71-ABD5-12E0-1ED10B7B0508}"/>
              </a:ext>
            </a:extLst>
          </p:cNvPr>
          <p:cNvSpPr txBox="1">
            <a:spLocks/>
          </p:cNvSpPr>
          <p:nvPr/>
        </p:nvSpPr>
        <p:spPr>
          <a:xfrm>
            <a:off x="7966470" y="3952344"/>
            <a:ext cx="2743200" cy="1204291"/>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5400" kern="1200" dirty="0">
                <a:solidFill>
                  <a:schemeClr val="bg2">
                    <a:lumMod val="75000"/>
                  </a:schemeClr>
                </a:solidFill>
                <a:latin typeface="VIP TIM Regular" panose="02000500000000000000" pitchFamily="2" charset="-78"/>
                <a:ea typeface="+mn-ea"/>
                <a:cs typeface="VIP TIM Regular" panose="02000500000000000000" pitchFamily="2" charset="-78"/>
              </a:rPr>
              <a:t>ذكي</a:t>
            </a:r>
            <a:endParaRPr lang="fr-FR" sz="36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3" name="Titre 5">
            <a:extLst>
              <a:ext uri="{FF2B5EF4-FFF2-40B4-BE49-F238E27FC236}">
                <a16:creationId xmlns:a16="http://schemas.microsoft.com/office/drawing/2014/main" id="{A9A0EF97-D476-7FD2-25C1-CA40DADB2C35}"/>
              </a:ext>
            </a:extLst>
          </p:cNvPr>
          <p:cNvSpPr txBox="1">
            <a:spLocks/>
          </p:cNvSpPr>
          <p:nvPr/>
        </p:nvSpPr>
        <p:spPr>
          <a:xfrm>
            <a:off x="4724400" y="3952343"/>
            <a:ext cx="2743200" cy="1204291"/>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5400" kern="1200" dirty="0">
                <a:solidFill>
                  <a:schemeClr val="bg2">
                    <a:lumMod val="75000"/>
                  </a:schemeClr>
                </a:solidFill>
                <a:latin typeface="VIP TIM Regular" panose="02000500000000000000" pitchFamily="2" charset="-78"/>
                <a:ea typeface="+mn-ea"/>
                <a:cs typeface="VIP TIM Regular" panose="02000500000000000000" pitchFamily="2" charset="-78"/>
              </a:rPr>
              <a:t>آمن</a:t>
            </a:r>
            <a:endParaRPr lang="fr-FR" sz="36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12" name="Google Shape;739;p43">
            <a:extLst>
              <a:ext uri="{FF2B5EF4-FFF2-40B4-BE49-F238E27FC236}">
                <a16:creationId xmlns:a16="http://schemas.microsoft.com/office/drawing/2014/main" id="{6E7E2A15-405A-88A8-92D6-DD2EF34E0113}"/>
              </a:ext>
            </a:extLst>
          </p:cNvPr>
          <p:cNvSpPr/>
          <p:nvPr/>
        </p:nvSpPr>
        <p:spPr>
          <a:xfrm>
            <a:off x="2858970" y="3427161"/>
            <a:ext cx="176400" cy="1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0;p43">
            <a:extLst>
              <a:ext uri="{FF2B5EF4-FFF2-40B4-BE49-F238E27FC236}">
                <a16:creationId xmlns:a16="http://schemas.microsoft.com/office/drawing/2014/main" id="{FE753787-B220-9ED0-8A8C-6E3F6EA1E1B5}"/>
              </a:ext>
            </a:extLst>
          </p:cNvPr>
          <p:cNvSpPr/>
          <p:nvPr/>
        </p:nvSpPr>
        <p:spPr>
          <a:xfrm>
            <a:off x="5978570" y="3427161"/>
            <a:ext cx="176400" cy="1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1;p43">
            <a:extLst>
              <a:ext uri="{FF2B5EF4-FFF2-40B4-BE49-F238E27FC236}">
                <a16:creationId xmlns:a16="http://schemas.microsoft.com/office/drawing/2014/main" id="{7411A385-B94E-8D59-1E10-4F837D659002}"/>
              </a:ext>
            </a:extLst>
          </p:cNvPr>
          <p:cNvSpPr/>
          <p:nvPr/>
        </p:nvSpPr>
        <p:spPr>
          <a:xfrm>
            <a:off x="9225170" y="3427161"/>
            <a:ext cx="176400" cy="1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747;p43">
            <a:extLst>
              <a:ext uri="{FF2B5EF4-FFF2-40B4-BE49-F238E27FC236}">
                <a16:creationId xmlns:a16="http://schemas.microsoft.com/office/drawing/2014/main" id="{EDACFEF3-DE40-0CB1-268D-5311AA8CCE02}"/>
              </a:ext>
            </a:extLst>
          </p:cNvPr>
          <p:cNvCxnSpPr>
            <a:stCxn id="12" idx="3"/>
            <a:endCxn id="13" idx="1"/>
          </p:cNvCxnSpPr>
          <p:nvPr/>
        </p:nvCxnSpPr>
        <p:spPr>
          <a:xfrm>
            <a:off x="3035370" y="3515361"/>
            <a:ext cx="2943200" cy="0"/>
          </a:xfrm>
          <a:prstGeom prst="straightConnector1">
            <a:avLst/>
          </a:prstGeom>
          <a:noFill/>
          <a:ln w="9525" cap="flat" cmpd="sng">
            <a:solidFill>
              <a:schemeClr val="accent1"/>
            </a:solidFill>
            <a:prstDash val="solid"/>
            <a:round/>
            <a:headEnd type="none" w="med" len="med"/>
            <a:tailEnd type="none" w="med" len="med"/>
          </a:ln>
        </p:spPr>
      </p:cxnSp>
      <p:cxnSp>
        <p:nvCxnSpPr>
          <p:cNvPr id="16" name="Google Shape;748;p43">
            <a:extLst>
              <a:ext uri="{FF2B5EF4-FFF2-40B4-BE49-F238E27FC236}">
                <a16:creationId xmlns:a16="http://schemas.microsoft.com/office/drawing/2014/main" id="{6184410F-6BF0-D9EE-89EE-A79F5181C791}"/>
              </a:ext>
            </a:extLst>
          </p:cNvPr>
          <p:cNvCxnSpPr>
            <a:stCxn id="13" idx="3"/>
            <a:endCxn id="14" idx="1"/>
          </p:cNvCxnSpPr>
          <p:nvPr/>
        </p:nvCxnSpPr>
        <p:spPr>
          <a:xfrm>
            <a:off x="6154970" y="3515361"/>
            <a:ext cx="3070200" cy="0"/>
          </a:xfrm>
          <a:prstGeom prst="straightConnector1">
            <a:avLst/>
          </a:prstGeom>
          <a:noFill/>
          <a:ln w="9525" cap="flat" cmpd="sng">
            <a:solidFill>
              <a:schemeClr val="accent1"/>
            </a:solidFill>
            <a:prstDash val="solid"/>
            <a:round/>
            <a:headEnd type="none" w="med" len="med"/>
            <a:tailEnd type="none" w="med" len="med"/>
          </a:ln>
        </p:spPr>
      </p:cxnSp>
      <p:cxnSp>
        <p:nvCxnSpPr>
          <p:cNvPr id="17" name="Google Shape;750;p43">
            <a:extLst>
              <a:ext uri="{FF2B5EF4-FFF2-40B4-BE49-F238E27FC236}">
                <a16:creationId xmlns:a16="http://schemas.microsoft.com/office/drawing/2014/main" id="{D372CB29-7A46-45DE-87DB-4883E061751C}"/>
              </a:ext>
            </a:extLst>
          </p:cNvPr>
          <p:cNvCxnSpPr>
            <a:stCxn id="12" idx="2"/>
          </p:cNvCxnSpPr>
          <p:nvPr/>
        </p:nvCxnSpPr>
        <p:spPr>
          <a:xfrm>
            <a:off x="2947170" y="3603561"/>
            <a:ext cx="0" cy="324600"/>
          </a:xfrm>
          <a:prstGeom prst="straightConnector1">
            <a:avLst/>
          </a:prstGeom>
          <a:noFill/>
          <a:ln w="9525" cap="flat" cmpd="sng">
            <a:solidFill>
              <a:schemeClr val="accent1"/>
            </a:solidFill>
            <a:prstDash val="solid"/>
            <a:round/>
            <a:headEnd type="none" w="med" len="med"/>
            <a:tailEnd type="none" w="med" len="med"/>
          </a:ln>
        </p:spPr>
      </p:cxnSp>
      <p:cxnSp>
        <p:nvCxnSpPr>
          <p:cNvPr id="18" name="Google Shape;751;p43">
            <a:extLst>
              <a:ext uri="{FF2B5EF4-FFF2-40B4-BE49-F238E27FC236}">
                <a16:creationId xmlns:a16="http://schemas.microsoft.com/office/drawing/2014/main" id="{D0A26414-0FF5-E91E-807D-F45542F6412D}"/>
              </a:ext>
            </a:extLst>
          </p:cNvPr>
          <p:cNvCxnSpPr>
            <a:stCxn id="13" idx="2"/>
          </p:cNvCxnSpPr>
          <p:nvPr/>
        </p:nvCxnSpPr>
        <p:spPr>
          <a:xfrm>
            <a:off x="6066770" y="3603561"/>
            <a:ext cx="0" cy="324600"/>
          </a:xfrm>
          <a:prstGeom prst="straightConnector1">
            <a:avLst/>
          </a:prstGeom>
          <a:noFill/>
          <a:ln w="9525" cap="flat" cmpd="sng">
            <a:solidFill>
              <a:schemeClr val="accent1"/>
            </a:solidFill>
            <a:prstDash val="solid"/>
            <a:round/>
            <a:headEnd type="none" w="med" len="med"/>
            <a:tailEnd type="none" w="med" len="med"/>
          </a:ln>
        </p:spPr>
      </p:cxnSp>
      <p:cxnSp>
        <p:nvCxnSpPr>
          <p:cNvPr id="19" name="Google Shape;752;p43">
            <a:extLst>
              <a:ext uri="{FF2B5EF4-FFF2-40B4-BE49-F238E27FC236}">
                <a16:creationId xmlns:a16="http://schemas.microsoft.com/office/drawing/2014/main" id="{F928A251-92C7-8D63-A6EA-2487950B40A4}"/>
              </a:ext>
            </a:extLst>
          </p:cNvPr>
          <p:cNvCxnSpPr>
            <a:stCxn id="14" idx="2"/>
          </p:cNvCxnSpPr>
          <p:nvPr/>
        </p:nvCxnSpPr>
        <p:spPr>
          <a:xfrm>
            <a:off x="9313370" y="3603561"/>
            <a:ext cx="0" cy="324600"/>
          </a:xfrm>
          <a:prstGeom prst="straightConnector1">
            <a:avLst/>
          </a:prstGeom>
          <a:noFill/>
          <a:ln w="9525" cap="flat" cmpd="sng">
            <a:solidFill>
              <a:schemeClr val="accent1"/>
            </a:solidFill>
            <a:prstDash val="solid"/>
            <a:round/>
            <a:headEnd type="none" w="med" len="med"/>
            <a:tailEnd type="none" w="med" len="med"/>
          </a:ln>
        </p:spPr>
      </p:cxnSp>
      <p:sp>
        <p:nvSpPr>
          <p:cNvPr id="21" name="ZoneTexte 20">
            <a:extLst>
              <a:ext uri="{FF2B5EF4-FFF2-40B4-BE49-F238E27FC236}">
                <a16:creationId xmlns:a16="http://schemas.microsoft.com/office/drawing/2014/main" id="{9B504011-8D61-3333-94E4-0933E093CCE4}"/>
              </a:ext>
            </a:extLst>
          </p:cNvPr>
          <p:cNvSpPr txBox="1"/>
          <p:nvPr/>
        </p:nvSpPr>
        <p:spPr>
          <a:xfrm>
            <a:off x="3123570" y="2676325"/>
            <a:ext cx="5173397" cy="707886"/>
          </a:xfrm>
          <a:prstGeom prst="rect">
            <a:avLst/>
          </a:prstGeom>
          <a:noFill/>
        </p:spPr>
        <p:txBody>
          <a:bodyPr wrap="square">
            <a:spAutoFit/>
          </a:bodyPr>
          <a:lstStyle/>
          <a:p>
            <a:pPr lvl="0" algn="r"/>
            <a:r>
              <a:rPr lang="ar-TN" sz="4000" b="1" dirty="0">
                <a:latin typeface="VIP TIM Regular" panose="02000500000000000000" pitchFamily="2" charset="-78"/>
                <a:cs typeface="VIP TIM Regular" panose="02000500000000000000" pitchFamily="2" charset="-78"/>
              </a:rPr>
              <a:t>مستقبل رقمي عربي </a:t>
            </a:r>
            <a:endParaRPr lang="fr-FR" sz="4000" dirty="0">
              <a:latin typeface="VIP TIM Regular" panose="02000500000000000000" pitchFamily="2" charset="-78"/>
              <a:cs typeface="VIP TIM Regular" panose="02000500000000000000" pitchFamily="2" charset="-78"/>
            </a:endParaRPr>
          </a:p>
        </p:txBody>
      </p:sp>
    </p:spTree>
    <p:extLst>
      <p:ext uri="{BB962C8B-B14F-4D97-AF65-F5344CB8AC3E}">
        <p14:creationId xmlns:p14="http://schemas.microsoft.com/office/powerpoint/2010/main" val="7001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86D8A4F-D804-A870-7353-C907211CE2B6}"/>
              </a:ext>
            </a:extLst>
          </p:cNvPr>
          <p:cNvSpPr>
            <a:spLocks noGrp="1"/>
          </p:cNvSpPr>
          <p:nvPr>
            <p:ph type="title"/>
          </p:nvPr>
        </p:nvSpPr>
        <p:spPr>
          <a:xfrm>
            <a:off x="1447824" y="1431293"/>
            <a:ext cx="2743199" cy="692184"/>
          </a:xfrm>
        </p:spPr>
        <p:txBody>
          <a:bodyPr/>
          <a:lstStyle/>
          <a:p>
            <a:r>
              <a:rPr kumimoji="0" lang="ar-TN" sz="4000" b="1" i="0" u="none" strike="noStrike" kern="1200" cap="none" spc="0" normalizeH="0" baseline="0" noProof="0" dirty="0">
                <a:ln>
                  <a:noFill/>
                </a:ln>
                <a:solidFill>
                  <a:schemeClr val="bg2">
                    <a:lumMod val="75000"/>
                  </a:schemeClr>
                </a:solidFill>
                <a:effectLst/>
                <a:uLnTx/>
                <a:uFillTx/>
                <a:latin typeface="VIP TIM Regular" panose="02000500000000000000" pitchFamily="2" charset="-78"/>
                <a:ea typeface="+mn-ea"/>
                <a:cs typeface="VIP TIM Regular" panose="02000500000000000000" pitchFamily="2" charset="-78"/>
              </a:rPr>
              <a:t>مستدام</a:t>
            </a:r>
            <a:endParaRPr lang="fr-FR" sz="240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2" name="Titre 5">
            <a:extLst>
              <a:ext uri="{FF2B5EF4-FFF2-40B4-BE49-F238E27FC236}">
                <a16:creationId xmlns:a16="http://schemas.microsoft.com/office/drawing/2014/main" id="{B702B232-3D71-ABD5-12E0-1ED10B7B0508}"/>
              </a:ext>
            </a:extLst>
          </p:cNvPr>
          <p:cNvSpPr txBox="1">
            <a:spLocks/>
          </p:cNvSpPr>
          <p:nvPr/>
        </p:nvSpPr>
        <p:spPr>
          <a:xfrm>
            <a:off x="7931964" y="1431295"/>
            <a:ext cx="2743200" cy="692182"/>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4000" kern="1200" dirty="0">
                <a:solidFill>
                  <a:schemeClr val="bg2">
                    <a:lumMod val="75000"/>
                  </a:schemeClr>
                </a:solidFill>
                <a:latin typeface="VIP TIM Regular" panose="02000500000000000000" pitchFamily="2" charset="-78"/>
                <a:ea typeface="+mn-ea"/>
                <a:cs typeface="VIP TIM Regular" panose="02000500000000000000" pitchFamily="2" charset="-78"/>
              </a:rPr>
              <a:t>ذكي</a:t>
            </a:r>
            <a:endParaRPr lang="fr-FR" sz="40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3" name="Titre 5">
            <a:extLst>
              <a:ext uri="{FF2B5EF4-FFF2-40B4-BE49-F238E27FC236}">
                <a16:creationId xmlns:a16="http://schemas.microsoft.com/office/drawing/2014/main" id="{A9A0EF97-D476-7FD2-25C1-CA40DADB2C35}"/>
              </a:ext>
            </a:extLst>
          </p:cNvPr>
          <p:cNvSpPr txBox="1">
            <a:spLocks/>
          </p:cNvSpPr>
          <p:nvPr/>
        </p:nvSpPr>
        <p:spPr>
          <a:xfrm>
            <a:off x="4689894" y="1431294"/>
            <a:ext cx="2743200" cy="692184"/>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4000" kern="1200" dirty="0">
                <a:solidFill>
                  <a:schemeClr val="bg2">
                    <a:lumMod val="75000"/>
                  </a:schemeClr>
                </a:solidFill>
                <a:latin typeface="VIP TIM Regular" panose="02000500000000000000" pitchFamily="2" charset="-78"/>
                <a:ea typeface="+mn-ea"/>
                <a:cs typeface="VIP TIM Regular" panose="02000500000000000000" pitchFamily="2" charset="-78"/>
              </a:rPr>
              <a:t>آمن</a:t>
            </a:r>
            <a:endParaRPr lang="fr-FR" sz="40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12" name="Google Shape;739;p43">
            <a:extLst>
              <a:ext uri="{FF2B5EF4-FFF2-40B4-BE49-F238E27FC236}">
                <a16:creationId xmlns:a16="http://schemas.microsoft.com/office/drawing/2014/main" id="{6E7E2A15-405A-88A8-92D6-DD2EF34E0113}"/>
              </a:ext>
            </a:extLst>
          </p:cNvPr>
          <p:cNvSpPr/>
          <p:nvPr/>
        </p:nvSpPr>
        <p:spPr>
          <a:xfrm>
            <a:off x="2824464" y="906111"/>
            <a:ext cx="176400" cy="1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0;p43">
            <a:extLst>
              <a:ext uri="{FF2B5EF4-FFF2-40B4-BE49-F238E27FC236}">
                <a16:creationId xmlns:a16="http://schemas.microsoft.com/office/drawing/2014/main" id="{FE753787-B220-9ED0-8A8C-6E3F6EA1E1B5}"/>
              </a:ext>
            </a:extLst>
          </p:cNvPr>
          <p:cNvSpPr/>
          <p:nvPr/>
        </p:nvSpPr>
        <p:spPr>
          <a:xfrm>
            <a:off x="5944064" y="906111"/>
            <a:ext cx="176400" cy="1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1;p43">
            <a:extLst>
              <a:ext uri="{FF2B5EF4-FFF2-40B4-BE49-F238E27FC236}">
                <a16:creationId xmlns:a16="http://schemas.microsoft.com/office/drawing/2014/main" id="{7411A385-B94E-8D59-1E10-4F837D659002}"/>
              </a:ext>
            </a:extLst>
          </p:cNvPr>
          <p:cNvSpPr/>
          <p:nvPr/>
        </p:nvSpPr>
        <p:spPr>
          <a:xfrm>
            <a:off x="9190664" y="906111"/>
            <a:ext cx="176400" cy="1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747;p43">
            <a:extLst>
              <a:ext uri="{FF2B5EF4-FFF2-40B4-BE49-F238E27FC236}">
                <a16:creationId xmlns:a16="http://schemas.microsoft.com/office/drawing/2014/main" id="{EDACFEF3-DE40-0CB1-268D-5311AA8CCE02}"/>
              </a:ext>
            </a:extLst>
          </p:cNvPr>
          <p:cNvCxnSpPr>
            <a:stCxn id="12" idx="3"/>
            <a:endCxn id="13" idx="1"/>
          </p:cNvCxnSpPr>
          <p:nvPr/>
        </p:nvCxnSpPr>
        <p:spPr>
          <a:xfrm>
            <a:off x="3000864" y="994311"/>
            <a:ext cx="2943200" cy="0"/>
          </a:xfrm>
          <a:prstGeom prst="straightConnector1">
            <a:avLst/>
          </a:prstGeom>
          <a:noFill/>
          <a:ln w="9525" cap="flat" cmpd="sng">
            <a:solidFill>
              <a:schemeClr val="accent1"/>
            </a:solidFill>
            <a:prstDash val="solid"/>
            <a:round/>
            <a:headEnd type="none" w="med" len="med"/>
            <a:tailEnd type="none" w="med" len="med"/>
          </a:ln>
        </p:spPr>
      </p:cxnSp>
      <p:cxnSp>
        <p:nvCxnSpPr>
          <p:cNvPr id="16" name="Google Shape;748;p43">
            <a:extLst>
              <a:ext uri="{FF2B5EF4-FFF2-40B4-BE49-F238E27FC236}">
                <a16:creationId xmlns:a16="http://schemas.microsoft.com/office/drawing/2014/main" id="{6184410F-6BF0-D9EE-89EE-A79F5181C791}"/>
              </a:ext>
            </a:extLst>
          </p:cNvPr>
          <p:cNvCxnSpPr>
            <a:stCxn id="13" idx="3"/>
            <a:endCxn id="14" idx="1"/>
          </p:cNvCxnSpPr>
          <p:nvPr/>
        </p:nvCxnSpPr>
        <p:spPr>
          <a:xfrm>
            <a:off x="6120464" y="994311"/>
            <a:ext cx="3070200" cy="0"/>
          </a:xfrm>
          <a:prstGeom prst="straightConnector1">
            <a:avLst/>
          </a:prstGeom>
          <a:noFill/>
          <a:ln w="9525" cap="flat" cmpd="sng">
            <a:solidFill>
              <a:schemeClr val="accent1"/>
            </a:solidFill>
            <a:prstDash val="solid"/>
            <a:round/>
            <a:headEnd type="none" w="med" len="med"/>
            <a:tailEnd type="none" w="med" len="med"/>
          </a:ln>
        </p:spPr>
      </p:cxnSp>
      <p:cxnSp>
        <p:nvCxnSpPr>
          <p:cNvPr id="17" name="Google Shape;750;p43">
            <a:extLst>
              <a:ext uri="{FF2B5EF4-FFF2-40B4-BE49-F238E27FC236}">
                <a16:creationId xmlns:a16="http://schemas.microsoft.com/office/drawing/2014/main" id="{D372CB29-7A46-45DE-87DB-4883E061751C}"/>
              </a:ext>
            </a:extLst>
          </p:cNvPr>
          <p:cNvCxnSpPr>
            <a:stCxn id="12" idx="2"/>
          </p:cNvCxnSpPr>
          <p:nvPr/>
        </p:nvCxnSpPr>
        <p:spPr>
          <a:xfrm>
            <a:off x="2912664" y="1082511"/>
            <a:ext cx="0" cy="324600"/>
          </a:xfrm>
          <a:prstGeom prst="straightConnector1">
            <a:avLst/>
          </a:prstGeom>
          <a:noFill/>
          <a:ln w="9525" cap="flat" cmpd="sng">
            <a:solidFill>
              <a:schemeClr val="accent1"/>
            </a:solidFill>
            <a:prstDash val="solid"/>
            <a:round/>
            <a:headEnd type="none" w="med" len="med"/>
            <a:tailEnd type="none" w="med" len="med"/>
          </a:ln>
        </p:spPr>
      </p:cxnSp>
      <p:cxnSp>
        <p:nvCxnSpPr>
          <p:cNvPr id="18" name="Google Shape;751;p43">
            <a:extLst>
              <a:ext uri="{FF2B5EF4-FFF2-40B4-BE49-F238E27FC236}">
                <a16:creationId xmlns:a16="http://schemas.microsoft.com/office/drawing/2014/main" id="{D0A26414-0FF5-E91E-807D-F45542F6412D}"/>
              </a:ext>
            </a:extLst>
          </p:cNvPr>
          <p:cNvCxnSpPr>
            <a:stCxn id="13" idx="2"/>
          </p:cNvCxnSpPr>
          <p:nvPr/>
        </p:nvCxnSpPr>
        <p:spPr>
          <a:xfrm>
            <a:off x="6032264" y="1082511"/>
            <a:ext cx="0" cy="324600"/>
          </a:xfrm>
          <a:prstGeom prst="straightConnector1">
            <a:avLst/>
          </a:prstGeom>
          <a:noFill/>
          <a:ln w="9525" cap="flat" cmpd="sng">
            <a:solidFill>
              <a:schemeClr val="accent1"/>
            </a:solidFill>
            <a:prstDash val="solid"/>
            <a:round/>
            <a:headEnd type="none" w="med" len="med"/>
            <a:tailEnd type="none" w="med" len="med"/>
          </a:ln>
        </p:spPr>
      </p:cxnSp>
      <p:cxnSp>
        <p:nvCxnSpPr>
          <p:cNvPr id="19" name="Google Shape;752;p43">
            <a:extLst>
              <a:ext uri="{FF2B5EF4-FFF2-40B4-BE49-F238E27FC236}">
                <a16:creationId xmlns:a16="http://schemas.microsoft.com/office/drawing/2014/main" id="{F928A251-92C7-8D63-A6EA-2487950B40A4}"/>
              </a:ext>
            </a:extLst>
          </p:cNvPr>
          <p:cNvCxnSpPr>
            <a:stCxn id="14" idx="2"/>
          </p:cNvCxnSpPr>
          <p:nvPr/>
        </p:nvCxnSpPr>
        <p:spPr>
          <a:xfrm>
            <a:off x="9278864" y="1082511"/>
            <a:ext cx="0" cy="324600"/>
          </a:xfrm>
          <a:prstGeom prst="straightConnector1">
            <a:avLst/>
          </a:prstGeom>
          <a:noFill/>
          <a:ln w="9525" cap="flat" cmpd="sng">
            <a:solidFill>
              <a:schemeClr val="accent1"/>
            </a:solidFill>
            <a:prstDash val="solid"/>
            <a:round/>
            <a:headEnd type="none" w="med" len="med"/>
            <a:tailEnd type="none" w="med" len="med"/>
          </a:ln>
        </p:spPr>
      </p:cxnSp>
      <p:sp>
        <p:nvSpPr>
          <p:cNvPr id="21" name="ZoneTexte 20">
            <a:extLst>
              <a:ext uri="{FF2B5EF4-FFF2-40B4-BE49-F238E27FC236}">
                <a16:creationId xmlns:a16="http://schemas.microsoft.com/office/drawing/2014/main" id="{9B504011-8D61-3333-94E4-0933E093CCE4}"/>
              </a:ext>
            </a:extLst>
          </p:cNvPr>
          <p:cNvSpPr txBox="1"/>
          <p:nvPr/>
        </p:nvSpPr>
        <p:spPr>
          <a:xfrm>
            <a:off x="3089064" y="155275"/>
            <a:ext cx="5173397" cy="707886"/>
          </a:xfrm>
          <a:prstGeom prst="rect">
            <a:avLst/>
          </a:prstGeom>
          <a:noFill/>
        </p:spPr>
        <p:txBody>
          <a:bodyPr wrap="square">
            <a:spAutoFit/>
          </a:bodyPr>
          <a:lstStyle/>
          <a:p>
            <a:pPr lvl="0" algn="r"/>
            <a:r>
              <a:rPr lang="ar-TN" sz="4000" b="1" dirty="0">
                <a:latin typeface="VIP TIM Regular" panose="02000500000000000000" pitchFamily="2" charset="-78"/>
                <a:cs typeface="VIP TIM Regular" panose="02000500000000000000" pitchFamily="2" charset="-78"/>
              </a:rPr>
              <a:t>مستقبل رقمي عربي </a:t>
            </a:r>
            <a:endParaRPr lang="fr-FR" sz="4000" dirty="0">
              <a:latin typeface="VIP TIM Regular" panose="02000500000000000000" pitchFamily="2" charset="-78"/>
              <a:cs typeface="VIP TIM Regular" panose="02000500000000000000" pitchFamily="2" charset="-78"/>
            </a:endParaRPr>
          </a:p>
        </p:txBody>
      </p:sp>
      <p:sp>
        <p:nvSpPr>
          <p:cNvPr id="4" name="Titre 5">
            <a:extLst>
              <a:ext uri="{FF2B5EF4-FFF2-40B4-BE49-F238E27FC236}">
                <a16:creationId xmlns:a16="http://schemas.microsoft.com/office/drawing/2014/main" id="{A82146DD-371F-E861-E9E7-952BE84265B3}"/>
              </a:ext>
            </a:extLst>
          </p:cNvPr>
          <p:cNvSpPr txBox="1">
            <a:spLocks/>
          </p:cNvSpPr>
          <p:nvPr/>
        </p:nvSpPr>
        <p:spPr>
          <a:xfrm>
            <a:off x="1447824" y="2214365"/>
            <a:ext cx="2743199" cy="528834"/>
          </a:xfrm>
          <a:prstGeom prst="rect">
            <a:avLst/>
          </a:prstGeom>
          <a:solidFill>
            <a:srgbClr val="FFFFFF">
              <a:alpha val="17650"/>
            </a:srgbClr>
          </a:solidFill>
          <a:ln w="9525" cap="flat" cmpd="sng">
            <a:solidFill>
              <a:srgbClr val="19869D"/>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900" kern="1200" dirty="0">
                <a:solidFill>
                  <a:schemeClr val="tx1"/>
                </a:solidFill>
                <a:latin typeface="VIP TIM Regular" panose="02000500000000000000" pitchFamily="2" charset="-78"/>
                <a:ea typeface="+mn-ea"/>
                <a:cs typeface="VIP TIM Regular" panose="02000500000000000000" pitchFamily="2" charset="-78"/>
              </a:rPr>
              <a:t>مستقبل رقمي مستدام؟</a:t>
            </a:r>
            <a:endParaRPr lang="fr-FR" sz="19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7" name="Titre 5">
            <a:extLst>
              <a:ext uri="{FF2B5EF4-FFF2-40B4-BE49-F238E27FC236}">
                <a16:creationId xmlns:a16="http://schemas.microsoft.com/office/drawing/2014/main" id="{B25F40B9-7DDB-F90E-3EFD-FF8D872CC1BE}"/>
              </a:ext>
            </a:extLst>
          </p:cNvPr>
          <p:cNvSpPr txBox="1">
            <a:spLocks/>
          </p:cNvSpPr>
          <p:nvPr/>
        </p:nvSpPr>
        <p:spPr>
          <a:xfrm>
            <a:off x="7931964" y="2214367"/>
            <a:ext cx="2743200" cy="528832"/>
          </a:xfrm>
          <a:prstGeom prst="rect">
            <a:avLst/>
          </a:prstGeom>
          <a:solidFill>
            <a:srgbClr val="FFFFFF">
              <a:alpha val="17650"/>
            </a:srgbClr>
          </a:solidFill>
          <a:ln w="9525" cap="flat" cmpd="sng">
            <a:solidFill>
              <a:srgbClr val="19869D"/>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000" kern="1200" dirty="0">
                <a:solidFill>
                  <a:schemeClr val="tx1"/>
                </a:solidFill>
                <a:latin typeface="VIP TIM Regular" panose="02000500000000000000" pitchFamily="2" charset="-78"/>
                <a:ea typeface="+mn-ea"/>
                <a:cs typeface="VIP TIM Regular" panose="02000500000000000000" pitchFamily="2" charset="-78"/>
              </a:rPr>
              <a:t>مستقبل رقمي ذكي؟</a:t>
            </a:r>
            <a:endParaRPr lang="fr-FR" sz="2000" kern="0" dirty="0">
              <a:solidFill>
                <a:schemeClr val="tx1"/>
              </a:solidFill>
              <a:latin typeface="VIP TIM Regular" panose="02000500000000000000" pitchFamily="2" charset="-78"/>
              <a:cs typeface="VIP TIM Regular" panose="02000500000000000000" pitchFamily="2" charset="-78"/>
            </a:endParaRPr>
          </a:p>
        </p:txBody>
      </p:sp>
      <p:sp>
        <p:nvSpPr>
          <p:cNvPr id="8" name="Titre 5">
            <a:extLst>
              <a:ext uri="{FF2B5EF4-FFF2-40B4-BE49-F238E27FC236}">
                <a16:creationId xmlns:a16="http://schemas.microsoft.com/office/drawing/2014/main" id="{B155BDDE-531D-37D9-8679-279780F4839B}"/>
              </a:ext>
            </a:extLst>
          </p:cNvPr>
          <p:cNvSpPr txBox="1">
            <a:spLocks/>
          </p:cNvSpPr>
          <p:nvPr/>
        </p:nvSpPr>
        <p:spPr>
          <a:xfrm>
            <a:off x="4689894" y="2214366"/>
            <a:ext cx="2743200" cy="528834"/>
          </a:xfrm>
          <a:prstGeom prst="rect">
            <a:avLst/>
          </a:prstGeom>
          <a:solidFill>
            <a:srgbClr val="FFFFFF">
              <a:alpha val="17650"/>
            </a:srgbClr>
          </a:solidFill>
          <a:ln w="9525" cap="flat" cmpd="sng">
            <a:solidFill>
              <a:srgbClr val="19869D"/>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000" kern="1200" dirty="0">
                <a:solidFill>
                  <a:schemeClr val="tx1"/>
                </a:solidFill>
                <a:latin typeface="VIP TIM Regular" panose="02000500000000000000" pitchFamily="2" charset="-78"/>
                <a:ea typeface="+mn-ea"/>
                <a:cs typeface="VIP TIM Regular" panose="02000500000000000000" pitchFamily="2" charset="-78"/>
              </a:rPr>
              <a:t>مستقبل رقمي آمن؟</a:t>
            </a:r>
            <a:endParaRPr lang="fr-FR" sz="20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9" name="Titre 5">
            <a:extLst>
              <a:ext uri="{FF2B5EF4-FFF2-40B4-BE49-F238E27FC236}">
                <a16:creationId xmlns:a16="http://schemas.microsoft.com/office/drawing/2014/main" id="{7C259C93-0CF1-48B1-ADD9-6057F3BC0DE1}"/>
              </a:ext>
            </a:extLst>
          </p:cNvPr>
          <p:cNvSpPr txBox="1">
            <a:spLocks/>
          </p:cNvSpPr>
          <p:nvPr/>
        </p:nvSpPr>
        <p:spPr>
          <a:xfrm>
            <a:off x="1447824" y="2997436"/>
            <a:ext cx="2743199" cy="308861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rtl="1"/>
            <a:r>
              <a:rPr lang="ar-TN" sz="1800" kern="1200" dirty="0">
                <a:solidFill>
                  <a:schemeClr val="tx1"/>
                </a:solidFill>
                <a:latin typeface="VIP TIM Regular" panose="02000500000000000000" pitchFamily="2" charset="-78"/>
                <a:ea typeface="+mn-ea"/>
                <a:cs typeface="VIP TIM Regular" panose="02000500000000000000" pitchFamily="2" charset="-78"/>
              </a:rPr>
              <a:t>استخدام التكنولوجيا </a:t>
            </a:r>
            <a:r>
              <a:rPr lang="ar-SA" sz="1800" kern="1200" dirty="0">
                <a:solidFill>
                  <a:schemeClr val="tx1"/>
                </a:solidFill>
                <a:latin typeface="VIP TIM Regular" panose="02000500000000000000" pitchFamily="2" charset="-78"/>
                <a:ea typeface="+mn-ea"/>
                <a:cs typeface="VIP TIM Regular" panose="02000500000000000000" pitchFamily="2" charset="-78"/>
              </a:rPr>
              <a:t>البازغة</a:t>
            </a:r>
            <a:r>
              <a:rPr lang="ar-TN" sz="1800" kern="1200" dirty="0">
                <a:solidFill>
                  <a:schemeClr val="tx1"/>
                </a:solidFill>
                <a:latin typeface="VIP TIM Regular" panose="02000500000000000000" pitchFamily="2" charset="-78"/>
                <a:ea typeface="+mn-ea"/>
                <a:cs typeface="VIP TIM Regular" panose="02000500000000000000" pitchFamily="2" charset="-78"/>
              </a:rPr>
              <a:t> الذكية بطريقة تعزز الاستدامة البيئية والاقتصادية والاجتماعية، مع التركيز على الحد من البصمة البيئية وتحسين جودة الحياة والرفاه لكل الفئات من أجل تعزيز التنمية الشاملة وضمان الازدهار للأجيال الحالية والمستقبليّة </a:t>
            </a:r>
            <a:endParaRPr lang="fr-FR" sz="1900" kern="0" dirty="0">
              <a:solidFill>
                <a:schemeClr val="tx1"/>
              </a:solidFill>
              <a:latin typeface="VIP TIM Regular" panose="02000500000000000000" pitchFamily="2" charset="-78"/>
              <a:cs typeface="VIP TIM Regular" panose="02000500000000000000" pitchFamily="2" charset="-78"/>
            </a:endParaRPr>
          </a:p>
        </p:txBody>
      </p:sp>
      <p:sp>
        <p:nvSpPr>
          <p:cNvPr id="10" name="Titre 5">
            <a:extLst>
              <a:ext uri="{FF2B5EF4-FFF2-40B4-BE49-F238E27FC236}">
                <a16:creationId xmlns:a16="http://schemas.microsoft.com/office/drawing/2014/main" id="{6FEB20AA-76D8-561A-4A83-B63A06386802}"/>
              </a:ext>
            </a:extLst>
          </p:cNvPr>
          <p:cNvSpPr txBox="1">
            <a:spLocks/>
          </p:cNvSpPr>
          <p:nvPr/>
        </p:nvSpPr>
        <p:spPr>
          <a:xfrm>
            <a:off x="7931964" y="2997437"/>
            <a:ext cx="2743200" cy="3088601"/>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900" kern="1200" dirty="0">
                <a:solidFill>
                  <a:schemeClr val="tx1"/>
                </a:solidFill>
                <a:latin typeface="VIP TIM Regular" panose="02000500000000000000" pitchFamily="2" charset="-78"/>
                <a:ea typeface="+mn-ea"/>
                <a:cs typeface="VIP TIM Regular" panose="02000500000000000000" pitchFamily="2" charset="-78"/>
              </a:rPr>
              <a:t>استخدام التكنولوجيا </a:t>
            </a:r>
            <a:r>
              <a:rPr lang="ar-SA" sz="1900" kern="1200" dirty="0">
                <a:solidFill>
                  <a:schemeClr val="tx1"/>
                </a:solidFill>
                <a:latin typeface="VIP TIM Regular" panose="02000500000000000000" pitchFamily="2" charset="-78"/>
                <a:ea typeface="+mn-ea"/>
                <a:cs typeface="VIP TIM Regular" panose="02000500000000000000" pitchFamily="2" charset="-78"/>
              </a:rPr>
              <a:t>البازغة</a:t>
            </a:r>
            <a:r>
              <a:rPr lang="ar-TN" sz="1900" kern="1200" dirty="0">
                <a:solidFill>
                  <a:schemeClr val="tx1"/>
                </a:solidFill>
                <a:latin typeface="VIP TIM Regular" panose="02000500000000000000" pitchFamily="2" charset="-78"/>
                <a:ea typeface="+mn-ea"/>
                <a:cs typeface="VIP TIM Regular" panose="02000500000000000000" pitchFamily="2" charset="-78"/>
              </a:rPr>
              <a:t> </a:t>
            </a:r>
            <a:r>
              <a:rPr lang="ar-SA" sz="1900" dirty="0">
                <a:solidFill>
                  <a:schemeClr val="tx1"/>
                </a:solidFill>
                <a:latin typeface="VIP TIM Regular" panose="02000500000000000000" pitchFamily="2" charset="-78"/>
                <a:ea typeface="+mn-ea"/>
                <a:cs typeface="VIP TIM Regular" panose="02000500000000000000" pitchFamily="2" charset="-78"/>
              </a:rPr>
              <a:t> و</a:t>
            </a:r>
            <a:r>
              <a:rPr lang="ar-TN" sz="1900" kern="1200" dirty="0">
                <a:solidFill>
                  <a:schemeClr val="tx1"/>
                </a:solidFill>
                <a:latin typeface="VIP TIM Regular" panose="02000500000000000000" pitchFamily="2" charset="-78"/>
                <a:ea typeface="+mn-ea"/>
                <a:cs typeface="VIP TIM Regular" panose="02000500000000000000" pitchFamily="2" charset="-78"/>
              </a:rPr>
              <a:t>الذكية لتحسين الخدمات وزيادة الكفاءة في كل المجالات وتوفير تجارب مستخدم أكثر تطوّرا وراحة، بما يعزز التجديد و الابداع ويحقّق السيادة والريادة الرقميّة على الساحة الدولية</a:t>
            </a:r>
            <a:endParaRPr lang="fr-FR" sz="40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11" name="Titre 5">
            <a:extLst>
              <a:ext uri="{FF2B5EF4-FFF2-40B4-BE49-F238E27FC236}">
                <a16:creationId xmlns:a16="http://schemas.microsoft.com/office/drawing/2014/main" id="{54D9C3EF-C27A-FD12-0F6E-7DF77E16305A}"/>
              </a:ext>
            </a:extLst>
          </p:cNvPr>
          <p:cNvSpPr txBox="1">
            <a:spLocks/>
          </p:cNvSpPr>
          <p:nvPr/>
        </p:nvSpPr>
        <p:spPr>
          <a:xfrm>
            <a:off x="4689894" y="2997437"/>
            <a:ext cx="2743200" cy="308861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800" kern="1200" dirty="0">
                <a:solidFill>
                  <a:schemeClr val="tx1"/>
                </a:solidFill>
                <a:latin typeface="VIP TIM Regular" panose="02000500000000000000" pitchFamily="2" charset="-78"/>
                <a:ea typeface="+mn-ea"/>
                <a:cs typeface="VIP TIM Regular" panose="02000500000000000000" pitchFamily="2" charset="-78"/>
              </a:rPr>
              <a:t>توفير وسائل و حلول </a:t>
            </a:r>
            <a:r>
              <a:rPr lang="ar-SA" sz="1800" kern="1200" dirty="0">
                <a:solidFill>
                  <a:schemeClr val="tx1"/>
                </a:solidFill>
                <a:latin typeface="VIP TIM Regular" panose="02000500000000000000" pitchFamily="2" charset="-78"/>
                <a:ea typeface="+mn-ea"/>
                <a:cs typeface="VIP TIM Regular" panose="02000500000000000000" pitchFamily="2" charset="-78"/>
              </a:rPr>
              <a:t>الثقة الرقمية ال</a:t>
            </a:r>
            <a:r>
              <a:rPr lang="ar-TN" sz="1800" kern="1200" dirty="0">
                <a:solidFill>
                  <a:schemeClr val="tx1"/>
                </a:solidFill>
                <a:latin typeface="VIP TIM Regular" panose="02000500000000000000" pitchFamily="2" charset="-78"/>
                <a:ea typeface="+mn-ea"/>
                <a:cs typeface="VIP TIM Regular" panose="02000500000000000000" pitchFamily="2" charset="-78"/>
              </a:rPr>
              <a:t>فعّالة لتأمين الفضاء السيبراني وحماية البيانات والخصوصية الشخصية داخل الفضاء الرقمي </a:t>
            </a:r>
            <a:r>
              <a:rPr lang="ar-TN" sz="1800" kern="1200" dirty="0" err="1">
                <a:solidFill>
                  <a:schemeClr val="tx1"/>
                </a:solidFill>
                <a:latin typeface="VIP TIM Regular" panose="02000500000000000000" pitchFamily="2" charset="-78"/>
                <a:ea typeface="+mn-ea"/>
                <a:cs typeface="VIP TIM Regular" panose="02000500000000000000" pitchFamily="2" charset="-78"/>
              </a:rPr>
              <a:t>المعولم</a:t>
            </a:r>
            <a:r>
              <a:rPr lang="ar-TN" sz="1800" kern="1200" dirty="0">
                <a:solidFill>
                  <a:schemeClr val="tx1"/>
                </a:solidFill>
                <a:latin typeface="VIP TIM Regular" panose="02000500000000000000" pitchFamily="2" charset="-78"/>
                <a:ea typeface="+mn-ea"/>
                <a:cs typeface="VIP TIM Regular" panose="02000500000000000000" pitchFamily="2" charset="-78"/>
              </a:rPr>
              <a:t> وشديد التشابك من أجل بناء مستقبل آمن وموثوق  يضمن النهج المتوازن بين الحماية والأمن من جهة والابتكار والتطوّر من جهة أخرى</a:t>
            </a:r>
            <a:endParaRPr lang="fr-FR" sz="1800" kern="0" dirty="0">
              <a:solidFill>
                <a:schemeClr val="tx1"/>
              </a:solidFill>
              <a:latin typeface="VIP TIM Regular" panose="02000500000000000000" pitchFamily="2" charset="-78"/>
              <a:cs typeface="VIP TIM Regular" panose="02000500000000000000" pitchFamily="2" charset="-78"/>
            </a:endParaRPr>
          </a:p>
        </p:txBody>
      </p:sp>
    </p:spTree>
    <p:extLst>
      <p:ext uri="{BB962C8B-B14F-4D97-AF65-F5344CB8AC3E}">
        <p14:creationId xmlns:p14="http://schemas.microsoft.com/office/powerpoint/2010/main" val="29283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CC128F5-DA2A-A44B-0B4C-43E09156AEB2}"/>
              </a:ext>
            </a:extLst>
          </p:cNvPr>
          <p:cNvSpPr>
            <a:spLocks noGrp="1"/>
          </p:cNvSpPr>
          <p:nvPr>
            <p:ph type="sldNum" sz="quarter" idx="4294967295"/>
          </p:nvPr>
        </p:nvSpPr>
        <p:spPr>
          <a:xfrm>
            <a:off x="0" y="0"/>
            <a:ext cx="0" cy="0"/>
          </a:xfrm>
        </p:spPr>
        <p:txBody>
          <a:bodyPr/>
          <a:lstStyle/>
          <a:p>
            <a:fld id="{A1DCACA3-F862-4021-BD4A-6F01EC2E1DF8}" type="slidenum">
              <a:rPr lang="fr-FR" smtClean="0"/>
              <a:t>14</a:t>
            </a:fld>
            <a:endParaRPr lang="fr-FR"/>
          </a:p>
        </p:txBody>
      </p:sp>
      <p:pic>
        <p:nvPicPr>
          <p:cNvPr id="6" name="Google Shape;523;p37">
            <a:extLst>
              <a:ext uri="{FF2B5EF4-FFF2-40B4-BE49-F238E27FC236}">
                <a16:creationId xmlns:a16="http://schemas.microsoft.com/office/drawing/2014/main" id="{DBCCFBDD-FD9C-8E2D-3CFD-7CCD4358CF5D}"/>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t="11134" r="11197" b="12283"/>
          <a:stretch/>
        </p:blipFill>
        <p:spPr>
          <a:xfrm>
            <a:off x="-1" y="888521"/>
            <a:ext cx="5040000" cy="4500000"/>
          </a:xfrm>
          <a:prstGeom prst="rect">
            <a:avLst/>
          </a:prstGeom>
          <a:noFill/>
          <a:ln>
            <a:noFill/>
          </a:ln>
        </p:spPr>
      </p:pic>
      <p:sp>
        <p:nvSpPr>
          <p:cNvPr id="8" name="Titre 1">
            <a:extLst>
              <a:ext uri="{FF2B5EF4-FFF2-40B4-BE49-F238E27FC236}">
                <a16:creationId xmlns:a16="http://schemas.microsoft.com/office/drawing/2014/main" id="{AC1A5376-C8C5-551E-1C6F-DDD887D280BD}"/>
              </a:ext>
            </a:extLst>
          </p:cNvPr>
          <p:cNvSpPr txBox="1">
            <a:spLocks/>
          </p:cNvSpPr>
          <p:nvPr/>
        </p:nvSpPr>
        <p:spPr>
          <a:xfrm>
            <a:off x="3364302" y="1989078"/>
            <a:ext cx="5809890" cy="3290287"/>
          </a:xfrm>
          <a:prstGeom prst="rect">
            <a:avLst/>
          </a:prstGeom>
        </p:spPr>
        <p:txBody>
          <a:bodyPr vert="horz" lIns="91440" tIns="45720" rIns="91440" bIns="45720" rtlCol="0" anchor="ctr">
            <a:normAutofit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rtl="1"/>
            <a:r>
              <a:rPr lang="ar-TN" sz="8000" b="1" dirty="0">
                <a:solidFill>
                  <a:schemeClr val="bg2">
                    <a:lumMod val="75000"/>
                  </a:schemeClr>
                </a:solidFill>
                <a:latin typeface="VIP TIM Regular" panose="02000500000000000000" pitchFamily="2" charset="-78"/>
                <a:cs typeface="VIP TIM Regular" panose="02000500000000000000" pitchFamily="2" charset="-78"/>
              </a:rPr>
              <a:t>الغايات والأهداف الاستراتيجية</a:t>
            </a:r>
            <a:br>
              <a:rPr lang="ar-TN" sz="4000" b="1" dirty="0">
                <a:solidFill>
                  <a:srgbClr val="27A7CE"/>
                </a:solidFill>
                <a:latin typeface="Adobe Arabic" panose="02040503050201020203" pitchFamily="18" charset="-78"/>
                <a:cs typeface="Adobe Arabic" panose="02040503050201020203" pitchFamily="18" charset="-78"/>
              </a:rPr>
            </a:br>
            <a:r>
              <a:rPr lang="ar-TN" sz="5400" b="1" dirty="0">
                <a:solidFill>
                  <a:schemeClr val="tx1"/>
                </a:solidFill>
                <a:latin typeface="Adobe Arabic" panose="02040503050201020203" pitchFamily="18" charset="-78"/>
                <a:cs typeface="Adobe Arabic" panose="02040503050201020203" pitchFamily="18" charset="-78"/>
              </a:rPr>
              <a:t> </a:t>
            </a:r>
            <a:r>
              <a:rPr lang="fr-FR" sz="2400" b="1" dirty="0" err="1">
                <a:solidFill>
                  <a:schemeClr val="tx1"/>
                </a:solidFill>
                <a:latin typeface="Century Gothic" panose="020B0502020202020204" pitchFamily="34" charset="0"/>
              </a:rPr>
              <a:t>strategic</a:t>
            </a:r>
            <a:r>
              <a:rPr lang="fr-FR" sz="2400" b="1" dirty="0">
                <a:solidFill>
                  <a:schemeClr val="tx1"/>
                </a:solidFill>
                <a:latin typeface="Century Gothic" panose="020B0502020202020204" pitchFamily="34" charset="0"/>
              </a:rPr>
              <a:t> TARGETS AND goals</a:t>
            </a:r>
            <a:endParaRPr lang="fr-FR" sz="2800" b="1" dirty="0">
              <a:solidFill>
                <a:schemeClr val="tx1"/>
              </a:solidFill>
              <a:latin typeface="Century Gothic" panose="020B0502020202020204" pitchFamily="34" charset="0"/>
            </a:endParaRPr>
          </a:p>
        </p:txBody>
      </p:sp>
      <p:sp>
        <p:nvSpPr>
          <p:cNvPr id="11" name="Google Shape;624;p33">
            <a:extLst>
              <a:ext uri="{FF2B5EF4-FFF2-40B4-BE49-F238E27FC236}">
                <a16:creationId xmlns:a16="http://schemas.microsoft.com/office/drawing/2014/main" id="{CE746425-9743-2616-10D6-FC27B4B2CDF0}"/>
              </a:ext>
            </a:extLst>
          </p:cNvPr>
          <p:cNvSpPr txBox="1">
            <a:spLocks/>
          </p:cNvSpPr>
          <p:nvPr/>
        </p:nvSpPr>
        <p:spPr>
          <a:xfrm>
            <a:off x="9770121" y="2144663"/>
            <a:ext cx="1966000" cy="18964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en" kern="0" dirty="0"/>
              <a:t>0</a:t>
            </a:r>
            <a:r>
              <a:rPr lang="ar-TN" kern="0" dirty="0"/>
              <a:t>5</a:t>
            </a:r>
            <a:endParaRPr lang="en" kern="0" dirty="0"/>
          </a:p>
        </p:txBody>
      </p:sp>
    </p:spTree>
    <p:extLst>
      <p:ext uri="{BB962C8B-B14F-4D97-AF65-F5344CB8AC3E}">
        <p14:creationId xmlns:p14="http://schemas.microsoft.com/office/powerpoint/2010/main" val="3353352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86D8A4F-D804-A870-7353-C907211CE2B6}"/>
              </a:ext>
            </a:extLst>
          </p:cNvPr>
          <p:cNvSpPr>
            <a:spLocks noGrp="1"/>
          </p:cNvSpPr>
          <p:nvPr>
            <p:ph type="title"/>
          </p:nvPr>
        </p:nvSpPr>
        <p:spPr>
          <a:xfrm>
            <a:off x="1447824" y="1621075"/>
            <a:ext cx="2743199" cy="692184"/>
          </a:xfrm>
        </p:spPr>
        <p:txBody>
          <a:bodyPr/>
          <a:lstStyle/>
          <a:p>
            <a:r>
              <a:rPr kumimoji="0" lang="ar-TN" sz="2000" b="1" i="0" u="none" strike="noStrike" kern="1200" cap="none" spc="0" normalizeH="0" baseline="0" noProof="0" dirty="0">
                <a:ln>
                  <a:noFill/>
                </a:ln>
                <a:solidFill>
                  <a:schemeClr val="bg2">
                    <a:lumMod val="75000"/>
                  </a:schemeClr>
                </a:solidFill>
                <a:effectLst/>
                <a:uLnTx/>
                <a:uFillTx/>
                <a:latin typeface="VIP TIM Regular" panose="02000500000000000000" pitchFamily="2" charset="-78"/>
                <a:ea typeface="+mn-ea"/>
                <a:cs typeface="VIP TIM Regular" panose="02000500000000000000" pitchFamily="2" charset="-78"/>
              </a:rPr>
              <a:t>مستقبل رقمي مستدام</a:t>
            </a:r>
            <a:endParaRPr lang="fr-FR" sz="200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2" name="Titre 5">
            <a:extLst>
              <a:ext uri="{FF2B5EF4-FFF2-40B4-BE49-F238E27FC236}">
                <a16:creationId xmlns:a16="http://schemas.microsoft.com/office/drawing/2014/main" id="{B702B232-3D71-ABD5-12E0-1ED10B7B0508}"/>
              </a:ext>
            </a:extLst>
          </p:cNvPr>
          <p:cNvSpPr txBox="1">
            <a:spLocks/>
          </p:cNvSpPr>
          <p:nvPr/>
        </p:nvSpPr>
        <p:spPr>
          <a:xfrm>
            <a:off x="7931964" y="1621077"/>
            <a:ext cx="2743200" cy="692182"/>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400" dirty="0">
                <a:solidFill>
                  <a:schemeClr val="bg2">
                    <a:lumMod val="75000"/>
                  </a:schemeClr>
                </a:solidFill>
                <a:latin typeface="VIP TIM Regular" panose="02000500000000000000" pitchFamily="2" charset="-78"/>
                <a:ea typeface="+mn-ea"/>
                <a:cs typeface="VIP TIM Regular" panose="02000500000000000000" pitchFamily="2" charset="-78"/>
              </a:rPr>
              <a:t>مستقبل رقمي ذكي</a:t>
            </a:r>
            <a:endParaRPr lang="fr-FR" sz="24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3" name="Titre 5">
            <a:extLst>
              <a:ext uri="{FF2B5EF4-FFF2-40B4-BE49-F238E27FC236}">
                <a16:creationId xmlns:a16="http://schemas.microsoft.com/office/drawing/2014/main" id="{A9A0EF97-D476-7FD2-25C1-CA40DADB2C35}"/>
              </a:ext>
            </a:extLst>
          </p:cNvPr>
          <p:cNvSpPr txBox="1">
            <a:spLocks/>
          </p:cNvSpPr>
          <p:nvPr/>
        </p:nvSpPr>
        <p:spPr>
          <a:xfrm>
            <a:off x="4689894" y="1621076"/>
            <a:ext cx="2743200" cy="692184"/>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400" kern="1200" dirty="0">
                <a:solidFill>
                  <a:schemeClr val="bg2">
                    <a:lumMod val="75000"/>
                  </a:schemeClr>
                </a:solidFill>
                <a:latin typeface="VIP TIM Regular" panose="02000500000000000000" pitchFamily="2" charset="-78"/>
                <a:ea typeface="+mn-ea"/>
                <a:cs typeface="VIP TIM Regular" panose="02000500000000000000" pitchFamily="2" charset="-78"/>
              </a:rPr>
              <a:t>مستقبل رقمي آمن</a:t>
            </a:r>
            <a:endParaRPr lang="fr-FR" sz="24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4" name="Titre 5">
            <a:extLst>
              <a:ext uri="{FF2B5EF4-FFF2-40B4-BE49-F238E27FC236}">
                <a16:creationId xmlns:a16="http://schemas.microsoft.com/office/drawing/2014/main" id="{A82146DD-371F-E861-E9E7-952BE84265B3}"/>
              </a:ext>
            </a:extLst>
          </p:cNvPr>
          <p:cNvSpPr txBox="1">
            <a:spLocks/>
          </p:cNvSpPr>
          <p:nvPr/>
        </p:nvSpPr>
        <p:spPr>
          <a:xfrm>
            <a:off x="1447824" y="2404147"/>
            <a:ext cx="2743199" cy="528834"/>
          </a:xfrm>
          <a:prstGeom prst="rect">
            <a:avLst/>
          </a:prstGeom>
          <a:solidFill>
            <a:srgbClr val="FFFFFF">
              <a:alpha val="17650"/>
            </a:srgbClr>
          </a:solidFill>
          <a:ln w="9525" cap="flat" cmpd="sng">
            <a:solidFill>
              <a:srgbClr val="92D050"/>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900" kern="1200" dirty="0">
                <a:solidFill>
                  <a:schemeClr val="tx1"/>
                </a:solidFill>
                <a:latin typeface="VIP TIM Regular" panose="02000500000000000000" pitchFamily="2" charset="-78"/>
                <a:ea typeface="+mn-ea"/>
                <a:cs typeface="VIP TIM Regular" panose="02000500000000000000" pitchFamily="2" charset="-78"/>
              </a:rPr>
              <a:t>تأمين الاستدامة الرقمية</a:t>
            </a:r>
            <a:endParaRPr lang="fr-FR" sz="19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7" name="Titre 5">
            <a:extLst>
              <a:ext uri="{FF2B5EF4-FFF2-40B4-BE49-F238E27FC236}">
                <a16:creationId xmlns:a16="http://schemas.microsoft.com/office/drawing/2014/main" id="{B25F40B9-7DDB-F90E-3EFD-FF8D872CC1BE}"/>
              </a:ext>
            </a:extLst>
          </p:cNvPr>
          <p:cNvSpPr txBox="1">
            <a:spLocks/>
          </p:cNvSpPr>
          <p:nvPr/>
        </p:nvSpPr>
        <p:spPr>
          <a:xfrm>
            <a:off x="7931964" y="2404149"/>
            <a:ext cx="2743200" cy="528832"/>
          </a:xfrm>
          <a:prstGeom prst="rect">
            <a:avLst/>
          </a:prstGeom>
          <a:solidFill>
            <a:srgbClr val="FFFFFF">
              <a:alpha val="17650"/>
            </a:srgbClr>
          </a:solidFill>
          <a:ln w="9525" cap="flat" cmpd="sng">
            <a:solidFill>
              <a:srgbClr val="92D050"/>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000" kern="1200" dirty="0">
                <a:solidFill>
                  <a:schemeClr val="tx1"/>
                </a:solidFill>
                <a:latin typeface="VIP TIM Regular" panose="02000500000000000000" pitchFamily="2" charset="-78"/>
                <a:ea typeface="+mn-ea"/>
                <a:cs typeface="VIP TIM Regular" panose="02000500000000000000" pitchFamily="2" charset="-78"/>
              </a:rPr>
              <a:t>تحقيق الريادة الرقمية </a:t>
            </a:r>
            <a:endParaRPr lang="fr-FR" sz="2000" kern="0" dirty="0">
              <a:solidFill>
                <a:schemeClr val="tx1"/>
              </a:solidFill>
              <a:latin typeface="VIP TIM Regular" panose="02000500000000000000" pitchFamily="2" charset="-78"/>
              <a:cs typeface="VIP TIM Regular" panose="02000500000000000000" pitchFamily="2" charset="-78"/>
            </a:endParaRPr>
          </a:p>
        </p:txBody>
      </p:sp>
      <p:sp>
        <p:nvSpPr>
          <p:cNvPr id="8" name="Titre 5">
            <a:extLst>
              <a:ext uri="{FF2B5EF4-FFF2-40B4-BE49-F238E27FC236}">
                <a16:creationId xmlns:a16="http://schemas.microsoft.com/office/drawing/2014/main" id="{B155BDDE-531D-37D9-8679-279780F4839B}"/>
              </a:ext>
            </a:extLst>
          </p:cNvPr>
          <p:cNvSpPr txBox="1">
            <a:spLocks/>
          </p:cNvSpPr>
          <p:nvPr/>
        </p:nvSpPr>
        <p:spPr>
          <a:xfrm>
            <a:off x="4689894" y="2404148"/>
            <a:ext cx="2743200" cy="528834"/>
          </a:xfrm>
          <a:prstGeom prst="rect">
            <a:avLst/>
          </a:prstGeom>
          <a:solidFill>
            <a:srgbClr val="FFFFFF">
              <a:alpha val="17650"/>
            </a:srgbClr>
          </a:solidFill>
          <a:ln w="9525" cap="flat" cmpd="sng">
            <a:solidFill>
              <a:srgbClr val="92D050"/>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000" kern="1200" dirty="0">
                <a:solidFill>
                  <a:schemeClr val="tx1"/>
                </a:solidFill>
                <a:latin typeface="VIP TIM Regular" panose="02000500000000000000" pitchFamily="2" charset="-78"/>
                <a:ea typeface="+mn-ea"/>
                <a:cs typeface="VIP TIM Regular" panose="02000500000000000000" pitchFamily="2" charset="-78"/>
              </a:rPr>
              <a:t>بناء الثقة الرقمية</a:t>
            </a:r>
            <a:endParaRPr lang="fr-FR" sz="20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9" name="Titre 5">
            <a:extLst>
              <a:ext uri="{FF2B5EF4-FFF2-40B4-BE49-F238E27FC236}">
                <a16:creationId xmlns:a16="http://schemas.microsoft.com/office/drawing/2014/main" id="{7C259C93-0CF1-48B1-ADD9-6057F3BC0DE1}"/>
              </a:ext>
            </a:extLst>
          </p:cNvPr>
          <p:cNvSpPr txBox="1">
            <a:spLocks/>
          </p:cNvSpPr>
          <p:nvPr/>
        </p:nvSpPr>
        <p:spPr>
          <a:xfrm>
            <a:off x="1447824" y="3187218"/>
            <a:ext cx="2743199" cy="308861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إن تحقيق الاستدامة الرقمية في العصر الرقمي الحديث تعتبر من أهم مقوّمات الرفاه والتقدم، ويتطلّب ذلك  توفير فرص متساوية للجميع للوصول إلى التكنولوجيا والاستفادة منها وتقليص الفجوات الرقمية على جميع المستويات من جهة وضمان حسن استخدام وتوظيف التكنولوجيا الرقمية </a:t>
            </a:r>
            <a:r>
              <a:rPr lang="ar-SA" sz="1400" kern="1200" dirty="0">
                <a:solidFill>
                  <a:schemeClr val="tx1"/>
                </a:solidFill>
                <a:latin typeface="VIP TIM Regular" panose="02000500000000000000" pitchFamily="2" charset="-78"/>
                <a:ea typeface="+mn-ea"/>
                <a:cs typeface="VIP TIM Regular" panose="02000500000000000000" pitchFamily="2" charset="-78"/>
              </a:rPr>
              <a:t>لبلوغ كل أهداف التنمية المستدامة من </a:t>
            </a:r>
            <a:r>
              <a:rPr lang="ar-TN" sz="1400" kern="1200" dirty="0">
                <a:solidFill>
                  <a:schemeClr val="tx1"/>
                </a:solidFill>
                <a:latin typeface="VIP TIM Regular" panose="02000500000000000000" pitchFamily="2" charset="-78"/>
                <a:ea typeface="+mn-ea"/>
                <a:cs typeface="VIP TIM Regular" panose="02000500000000000000" pitchFamily="2" charset="-78"/>
              </a:rPr>
              <a:t>جهة أخرى.</a:t>
            </a:r>
          </a:p>
          <a:p>
            <a:pPr algn="justLow" rtl="1"/>
            <a:endParaRPr lang="ar-TN" sz="1400" kern="1200" dirty="0">
              <a:solidFill>
                <a:schemeClr val="tx1"/>
              </a:solidFill>
              <a:latin typeface="VIP TIM Regular" panose="02000500000000000000" pitchFamily="2" charset="-78"/>
              <a:ea typeface="+mn-ea"/>
              <a:cs typeface="VIP TIM Regular" panose="02000500000000000000" pitchFamily="2" charset="-78"/>
            </a:endParaRPr>
          </a:p>
        </p:txBody>
      </p:sp>
      <p:sp>
        <p:nvSpPr>
          <p:cNvPr id="10" name="Titre 5">
            <a:extLst>
              <a:ext uri="{FF2B5EF4-FFF2-40B4-BE49-F238E27FC236}">
                <a16:creationId xmlns:a16="http://schemas.microsoft.com/office/drawing/2014/main" id="{6FEB20AA-76D8-561A-4A83-B63A06386802}"/>
              </a:ext>
            </a:extLst>
          </p:cNvPr>
          <p:cNvSpPr txBox="1">
            <a:spLocks/>
          </p:cNvSpPr>
          <p:nvPr/>
        </p:nvSpPr>
        <p:spPr>
          <a:xfrm>
            <a:off x="7931964" y="3187219"/>
            <a:ext cx="2743200" cy="3088601"/>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يعتبر تحقيق الريادة الرقمية للدول العربية أمرا حيويا واستراتيجيا وهو يرتبط ارتباطا وثيقا بالقدرة على التجديد والابتكار والنمو في المجال التكنولوجي و الرقمي. ويتمثل جوهر هذا التحدي في الاستفادة الذكية من التكنولوجيات البازغة والذكية من أجل بناء مستقبل رقمي مزدهر في المنطقة العربية</a:t>
            </a:r>
          </a:p>
          <a:p>
            <a:pPr algn="justLow" rtl="1"/>
            <a:endParaRPr lang="ar-TN" sz="1400" kern="1200" dirty="0">
              <a:solidFill>
                <a:schemeClr val="tx1"/>
              </a:solidFill>
              <a:latin typeface="VIP TIM Regular" panose="02000500000000000000" pitchFamily="2" charset="-78"/>
              <a:ea typeface="+mn-ea"/>
              <a:cs typeface="VIP TIM Regular" panose="02000500000000000000" pitchFamily="2" charset="-78"/>
            </a:endParaRPr>
          </a:p>
        </p:txBody>
      </p:sp>
      <p:sp>
        <p:nvSpPr>
          <p:cNvPr id="11" name="Titre 5">
            <a:extLst>
              <a:ext uri="{FF2B5EF4-FFF2-40B4-BE49-F238E27FC236}">
                <a16:creationId xmlns:a16="http://schemas.microsoft.com/office/drawing/2014/main" id="{54D9C3EF-C27A-FD12-0F6E-7DF77E16305A}"/>
              </a:ext>
            </a:extLst>
          </p:cNvPr>
          <p:cNvSpPr txBox="1">
            <a:spLocks/>
          </p:cNvSpPr>
          <p:nvPr/>
        </p:nvSpPr>
        <p:spPr>
          <a:xfrm>
            <a:off x="4689894" y="3187219"/>
            <a:ext cx="2743200" cy="308861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إن نجاح التحوّلات التكنولوجية وتحقيق الريادة الرقمية في المنطقة  العربية يعتمد بشكل كبير على عدة عوامل حيوية، ومن أهمّها الثقة الرقمية والأمن السيبراني. يجب أن تكون السلامة والأمن في صميم جهود بناء البنية التحتية الرقمية و تطبيقات التكنولوجيا في مختلف القطاعات من أجل تعزيز ثقة المستخدمين في الفضاء الرقمي العربي والعالمي</a:t>
            </a:r>
          </a:p>
          <a:p>
            <a:pPr algn="justLow" rtl="1"/>
            <a:endParaRPr lang="ar-TN" sz="1400" kern="1200" dirty="0">
              <a:solidFill>
                <a:schemeClr val="tx1"/>
              </a:solidFill>
              <a:latin typeface="VIP TIM Regular" panose="02000500000000000000" pitchFamily="2" charset="-78"/>
              <a:ea typeface="+mn-ea"/>
              <a:cs typeface="VIP TIM Regular" panose="02000500000000000000" pitchFamily="2" charset="-78"/>
            </a:endParaRPr>
          </a:p>
        </p:txBody>
      </p:sp>
      <p:sp>
        <p:nvSpPr>
          <p:cNvPr id="5" name="Titre 1">
            <a:extLst>
              <a:ext uri="{FF2B5EF4-FFF2-40B4-BE49-F238E27FC236}">
                <a16:creationId xmlns:a16="http://schemas.microsoft.com/office/drawing/2014/main" id="{EFF05EC1-9876-205D-EFA8-425D41893281}"/>
              </a:ext>
            </a:extLst>
          </p:cNvPr>
          <p:cNvSpPr txBox="1">
            <a:spLocks/>
          </p:cNvSpPr>
          <p:nvPr/>
        </p:nvSpPr>
        <p:spPr>
          <a:xfrm>
            <a:off x="586596" y="22145"/>
            <a:ext cx="7813888"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rtl="1"/>
            <a:r>
              <a:rPr lang="ar-TN" sz="4800" b="1" dirty="0">
                <a:solidFill>
                  <a:srgbClr val="27A7CE"/>
                </a:solidFill>
                <a:latin typeface="VIP TIM Regular" panose="02000500000000000000" pitchFamily="2" charset="-78"/>
                <a:cs typeface="VIP TIM Regular" panose="02000500000000000000" pitchFamily="2" charset="-78"/>
              </a:rPr>
              <a:t>الغايات</a:t>
            </a:r>
            <a:r>
              <a:rPr lang="ar-SA" sz="4800" b="1" dirty="0">
                <a:solidFill>
                  <a:srgbClr val="27A7CE"/>
                </a:solidFill>
                <a:latin typeface="VIP TIM Regular" panose="02000500000000000000" pitchFamily="2" charset="-78"/>
                <a:cs typeface="VIP TIM Regular" panose="02000500000000000000" pitchFamily="2" charset="-78"/>
              </a:rPr>
              <a:t> </a:t>
            </a:r>
            <a:r>
              <a:rPr lang="ar-TN" sz="4800" b="1" dirty="0">
                <a:solidFill>
                  <a:srgbClr val="27A7CE"/>
                </a:solidFill>
                <a:latin typeface="VIP TIM Regular" panose="02000500000000000000" pitchFamily="2" charset="-78"/>
                <a:cs typeface="VIP TIM Regular" panose="02000500000000000000" pitchFamily="2" charset="-78"/>
              </a:rPr>
              <a:t>الاستراتيجية</a:t>
            </a:r>
            <a:br>
              <a:rPr lang="fr-FR" sz="6000" b="1" dirty="0">
                <a:solidFill>
                  <a:srgbClr val="27A7CE"/>
                </a:solidFill>
                <a:latin typeface="VIP TIM Regular" panose="02000500000000000000" pitchFamily="2" charset="-78"/>
                <a:cs typeface="VIP TIM Regular" panose="02000500000000000000" pitchFamily="2" charset="-78"/>
              </a:rPr>
            </a:br>
            <a:r>
              <a:rPr lang="fr-FR" sz="2200" b="1" dirty="0" err="1">
                <a:solidFill>
                  <a:schemeClr val="tx1"/>
                </a:solidFill>
                <a:latin typeface="Century Gothic" panose="020B0502020202020204" pitchFamily="34" charset="0"/>
              </a:rPr>
              <a:t>strategic</a:t>
            </a:r>
            <a:r>
              <a:rPr lang="fr-FR" sz="2200" b="1" dirty="0">
                <a:solidFill>
                  <a:schemeClr val="tx1"/>
                </a:solidFill>
                <a:latin typeface="Century Gothic" panose="020B0502020202020204" pitchFamily="34" charset="0"/>
              </a:rPr>
              <a:t> TARGETS</a:t>
            </a:r>
            <a:endParaRPr lang="fr-FR" sz="4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017312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5">
            <a:extLst>
              <a:ext uri="{FF2B5EF4-FFF2-40B4-BE49-F238E27FC236}">
                <a16:creationId xmlns:a16="http://schemas.microsoft.com/office/drawing/2014/main" id="{B702B232-3D71-ABD5-12E0-1ED10B7B0508}"/>
              </a:ext>
            </a:extLst>
          </p:cNvPr>
          <p:cNvSpPr txBox="1">
            <a:spLocks/>
          </p:cNvSpPr>
          <p:nvPr/>
        </p:nvSpPr>
        <p:spPr>
          <a:xfrm>
            <a:off x="10035084" y="1969816"/>
            <a:ext cx="1791156" cy="1217403"/>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400" dirty="0">
                <a:solidFill>
                  <a:schemeClr val="bg2">
                    <a:lumMod val="75000"/>
                  </a:schemeClr>
                </a:solidFill>
                <a:latin typeface="VIP TIM Regular" panose="02000500000000000000" pitchFamily="2" charset="-78"/>
                <a:ea typeface="+mn-ea"/>
                <a:cs typeface="VIP TIM Regular" panose="02000500000000000000" pitchFamily="2" charset="-78"/>
              </a:rPr>
              <a:t>الغاية الاستراتيجية الأولى :</a:t>
            </a:r>
            <a:endParaRPr lang="fr-FR" sz="24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7" name="Titre 5">
            <a:extLst>
              <a:ext uri="{FF2B5EF4-FFF2-40B4-BE49-F238E27FC236}">
                <a16:creationId xmlns:a16="http://schemas.microsoft.com/office/drawing/2014/main" id="{B25F40B9-7DDB-F90E-3EFD-FF8D872CC1BE}"/>
              </a:ext>
            </a:extLst>
          </p:cNvPr>
          <p:cNvSpPr txBox="1">
            <a:spLocks/>
          </p:cNvSpPr>
          <p:nvPr/>
        </p:nvSpPr>
        <p:spPr>
          <a:xfrm>
            <a:off x="10035084" y="3276684"/>
            <a:ext cx="1791156" cy="2838411"/>
          </a:xfrm>
          <a:prstGeom prst="rect">
            <a:avLst/>
          </a:prstGeom>
          <a:solidFill>
            <a:srgbClr val="FFFFFF">
              <a:alpha val="17650"/>
            </a:srgbClr>
          </a:solidFill>
          <a:ln w="9525" cap="flat" cmpd="sng">
            <a:solidFill>
              <a:srgbClr val="92D050"/>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3600" kern="1200" dirty="0">
                <a:solidFill>
                  <a:srgbClr val="92D050"/>
                </a:solidFill>
                <a:latin typeface="VIP TIM Regular" panose="02000500000000000000" pitchFamily="2" charset="-78"/>
                <a:ea typeface="+mn-ea"/>
                <a:cs typeface="VIP TIM Regular" panose="02000500000000000000" pitchFamily="2" charset="-78"/>
              </a:rPr>
              <a:t>"</a:t>
            </a:r>
            <a:r>
              <a:rPr lang="ar-TN" sz="3200" kern="1200" dirty="0">
                <a:solidFill>
                  <a:srgbClr val="92D050"/>
                </a:solidFill>
                <a:latin typeface="VIP TIM Regular" panose="02000500000000000000" pitchFamily="2" charset="-78"/>
                <a:ea typeface="+mn-ea"/>
                <a:cs typeface="VIP TIM Regular" panose="02000500000000000000" pitchFamily="2" charset="-78"/>
              </a:rPr>
              <a:t>تحقيق الريادة الرقمية</a:t>
            </a:r>
            <a:r>
              <a:rPr lang="ar-TN" sz="3600" kern="1200" dirty="0">
                <a:solidFill>
                  <a:srgbClr val="92D050"/>
                </a:solidFill>
                <a:latin typeface="VIP TIM Regular" panose="02000500000000000000" pitchFamily="2" charset="-78"/>
                <a:ea typeface="+mn-ea"/>
                <a:cs typeface="VIP TIM Regular" panose="02000500000000000000" pitchFamily="2" charset="-78"/>
              </a:rPr>
              <a:t>"</a:t>
            </a:r>
            <a:endParaRPr lang="ar-TN" sz="3600" dirty="0">
              <a:solidFill>
                <a:srgbClr val="92D050"/>
              </a:solidFill>
              <a:latin typeface="VIP TIM Regular" panose="02000500000000000000" pitchFamily="2" charset="-78"/>
              <a:ea typeface="+mn-ea"/>
              <a:cs typeface="VIP TIM Regular" panose="02000500000000000000" pitchFamily="2" charset="-78"/>
            </a:endParaRPr>
          </a:p>
          <a:p>
            <a:endParaRPr lang="ar-TN" sz="2000" kern="1200" dirty="0">
              <a:solidFill>
                <a:schemeClr val="tx1"/>
              </a:solidFill>
              <a:latin typeface="VIP TIM Regular" panose="02000500000000000000" pitchFamily="2" charset="-78"/>
              <a:ea typeface="+mn-ea"/>
              <a:cs typeface="VIP TIM Regular" panose="02000500000000000000" pitchFamily="2" charset="-78"/>
            </a:endParaRPr>
          </a:p>
          <a:p>
            <a:r>
              <a:rPr lang="ar-TN" sz="2000" kern="1200" dirty="0">
                <a:solidFill>
                  <a:schemeClr val="tx1"/>
                </a:solidFill>
                <a:latin typeface="VIP TIM Regular" panose="02000500000000000000" pitchFamily="2" charset="-78"/>
                <a:ea typeface="+mn-ea"/>
                <a:cs typeface="VIP TIM Regular" panose="02000500000000000000" pitchFamily="2" charset="-78"/>
              </a:rPr>
              <a:t> </a:t>
            </a:r>
            <a:endParaRPr lang="fr-FR" sz="2000" kern="0" dirty="0">
              <a:solidFill>
                <a:schemeClr val="tx1"/>
              </a:solidFill>
              <a:latin typeface="VIP TIM Regular" panose="02000500000000000000" pitchFamily="2" charset="-78"/>
              <a:cs typeface="VIP TIM Regular" panose="02000500000000000000" pitchFamily="2" charset="-78"/>
            </a:endParaRPr>
          </a:p>
        </p:txBody>
      </p:sp>
      <p:sp>
        <p:nvSpPr>
          <p:cNvPr id="5" name="Titre 1">
            <a:extLst>
              <a:ext uri="{FF2B5EF4-FFF2-40B4-BE49-F238E27FC236}">
                <a16:creationId xmlns:a16="http://schemas.microsoft.com/office/drawing/2014/main" id="{EFF05EC1-9876-205D-EFA8-425D41893281}"/>
              </a:ext>
            </a:extLst>
          </p:cNvPr>
          <p:cNvSpPr txBox="1">
            <a:spLocks/>
          </p:cNvSpPr>
          <p:nvPr/>
        </p:nvSpPr>
        <p:spPr>
          <a:xfrm>
            <a:off x="586596" y="22145"/>
            <a:ext cx="7813888"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rtl="1"/>
            <a:r>
              <a:rPr lang="ar-TN" sz="4800" b="1" dirty="0">
                <a:solidFill>
                  <a:srgbClr val="27A7CE"/>
                </a:solidFill>
                <a:latin typeface="VIP TIM Regular" panose="02000500000000000000" pitchFamily="2" charset="-78"/>
                <a:cs typeface="VIP TIM Regular" panose="02000500000000000000" pitchFamily="2" charset="-78"/>
              </a:rPr>
              <a:t>الأهداف الاستراتيجية</a:t>
            </a:r>
            <a:br>
              <a:rPr lang="fr-FR" sz="6000" b="1" dirty="0">
                <a:solidFill>
                  <a:srgbClr val="27A7CE"/>
                </a:solidFill>
                <a:latin typeface="VIP TIM Regular" panose="02000500000000000000" pitchFamily="2" charset="-78"/>
                <a:cs typeface="VIP TIM Regular" panose="02000500000000000000" pitchFamily="2" charset="-78"/>
              </a:rPr>
            </a:br>
            <a:r>
              <a:rPr lang="fr-FR" sz="2200" b="1" dirty="0" err="1">
                <a:solidFill>
                  <a:schemeClr val="tx1"/>
                </a:solidFill>
                <a:latin typeface="Century Gothic" panose="020B0502020202020204" pitchFamily="34" charset="0"/>
              </a:rPr>
              <a:t>strategic</a:t>
            </a:r>
            <a:r>
              <a:rPr lang="fr-FR" sz="2200" b="1" dirty="0">
                <a:solidFill>
                  <a:schemeClr val="tx1"/>
                </a:solidFill>
                <a:latin typeface="Century Gothic" panose="020B0502020202020204" pitchFamily="34" charset="0"/>
              </a:rPr>
              <a:t> GOALS </a:t>
            </a:r>
            <a:endParaRPr lang="fr-FR" sz="4000" b="1" dirty="0">
              <a:solidFill>
                <a:schemeClr val="tx1"/>
              </a:solidFill>
              <a:latin typeface="Century Gothic" panose="020B0502020202020204" pitchFamily="34" charset="0"/>
            </a:endParaRPr>
          </a:p>
        </p:txBody>
      </p:sp>
      <p:sp>
        <p:nvSpPr>
          <p:cNvPr id="3" name="Triangle isocèle 2">
            <a:extLst>
              <a:ext uri="{FF2B5EF4-FFF2-40B4-BE49-F238E27FC236}">
                <a16:creationId xmlns:a16="http://schemas.microsoft.com/office/drawing/2014/main" id="{5A0A1AA8-3ADA-7C5E-00BC-E1844CD02AC6}"/>
              </a:ext>
            </a:extLst>
          </p:cNvPr>
          <p:cNvSpPr/>
          <p:nvPr/>
        </p:nvSpPr>
        <p:spPr>
          <a:xfrm rot="16200000">
            <a:off x="7618591" y="3752400"/>
            <a:ext cx="4145279" cy="580110"/>
          </a:xfrm>
          <a:prstGeom prst="triangle">
            <a:avLst/>
          </a:prstGeom>
          <a:solidFill>
            <a:srgbClr val="FFFFFF">
              <a:alpha val="17650"/>
            </a:srgbClr>
          </a:solidFill>
          <a:ln w="9525" cap="flat" cmpd="sng">
            <a:solidFill>
              <a:srgbClr val="92D050"/>
            </a:solidFill>
            <a:prstDash val="solid"/>
            <a:round/>
            <a:headEnd type="none" w="sm" len="sm"/>
            <a:tailEnd type="none" w="sm" len="sm"/>
          </a:ln>
        </p:spPr>
        <p:txBody>
          <a:bodyPr spcFirstLastPara="1" wrap="square" lIns="91425" tIns="91425" rIns="91425" bIns="91425" anchor="b" anchorCtr="0">
            <a:noAutofit/>
          </a:bodyPr>
          <a:lstStyle/>
          <a:p>
            <a:pPr algn="ctr">
              <a:buClr>
                <a:schemeClr val="lt1"/>
              </a:buClr>
              <a:buSzPts val="6000"/>
            </a:pPr>
            <a:r>
              <a:rPr lang="ar-TN" sz="2400" b="1" dirty="0">
                <a:solidFill>
                  <a:schemeClr val="dk2"/>
                </a:solidFill>
                <a:latin typeface="VIP TIM Regular" panose="02000500000000000000" pitchFamily="2" charset="-78"/>
                <a:cs typeface="VIP TIM Regular" panose="02000500000000000000" pitchFamily="2" charset="-78"/>
                <a:sym typeface="IBM Plex Sans"/>
              </a:rPr>
              <a:t>الأهداف</a:t>
            </a:r>
            <a:endParaRPr lang="fr-FR" sz="2400" b="1" dirty="0">
              <a:solidFill>
                <a:schemeClr val="dk2"/>
              </a:solidFill>
              <a:latin typeface="VIP TIM Regular" panose="02000500000000000000" pitchFamily="2" charset="-78"/>
              <a:cs typeface="VIP TIM Regular" panose="02000500000000000000" pitchFamily="2" charset="-78"/>
              <a:sym typeface="IBM Plex Sans"/>
            </a:endParaRPr>
          </a:p>
        </p:txBody>
      </p:sp>
      <p:grpSp>
        <p:nvGrpSpPr>
          <p:cNvPr id="20" name="Groupe 19">
            <a:extLst>
              <a:ext uri="{FF2B5EF4-FFF2-40B4-BE49-F238E27FC236}">
                <a16:creationId xmlns:a16="http://schemas.microsoft.com/office/drawing/2014/main" id="{0AFE0A85-271E-4065-15D8-564FF39D29C7}"/>
              </a:ext>
            </a:extLst>
          </p:cNvPr>
          <p:cNvGrpSpPr/>
          <p:nvPr/>
        </p:nvGrpSpPr>
        <p:grpSpPr>
          <a:xfrm>
            <a:off x="843582" y="1627045"/>
            <a:ext cx="3823042" cy="2221056"/>
            <a:chOff x="843582" y="1207945"/>
            <a:chExt cx="3823042" cy="2221056"/>
          </a:xfrm>
        </p:grpSpPr>
        <p:sp>
          <p:nvSpPr>
            <p:cNvPr id="15" name="Titre 12">
              <a:extLst>
                <a:ext uri="{FF2B5EF4-FFF2-40B4-BE49-F238E27FC236}">
                  <a16:creationId xmlns:a16="http://schemas.microsoft.com/office/drawing/2014/main" id="{E3A28382-9949-C691-998F-58E2C7AD3B1F}"/>
                </a:ext>
              </a:extLst>
            </p:cNvPr>
            <p:cNvSpPr txBox="1">
              <a:spLocks/>
            </p:cNvSpPr>
            <p:nvPr/>
          </p:nvSpPr>
          <p:spPr>
            <a:xfrm>
              <a:off x="843583" y="1207945"/>
              <a:ext cx="2743200"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r" rtl="1"/>
              <a:r>
                <a:rPr lang="ar-TN" sz="1200" kern="0" dirty="0">
                  <a:solidFill>
                    <a:srgbClr val="92D050"/>
                  </a:solidFill>
                  <a:latin typeface="VIP TIM Regular" panose="02000500000000000000" pitchFamily="2" charset="-78"/>
                  <a:ea typeface="+mn-ea"/>
                  <a:cs typeface="VIP TIM Regular" panose="02000500000000000000" pitchFamily="2" charset="-78"/>
                </a:rPr>
                <a:t>على مستوى البنية التكنولوجية الرقميّة</a:t>
              </a:r>
              <a:endParaRPr lang="fr-FR" sz="1200" kern="0" dirty="0">
                <a:solidFill>
                  <a:srgbClr val="92D050"/>
                </a:solidFill>
              </a:endParaRPr>
            </a:p>
          </p:txBody>
        </p:sp>
        <p:sp>
          <p:nvSpPr>
            <p:cNvPr id="16" name="Titre 5">
              <a:extLst>
                <a:ext uri="{FF2B5EF4-FFF2-40B4-BE49-F238E27FC236}">
                  <a16:creationId xmlns:a16="http://schemas.microsoft.com/office/drawing/2014/main" id="{BC804015-F1A8-5CA9-E922-4DE109238C49}"/>
                </a:ext>
              </a:extLst>
            </p:cNvPr>
            <p:cNvSpPr txBox="1">
              <a:spLocks/>
            </p:cNvSpPr>
            <p:nvPr/>
          </p:nvSpPr>
          <p:spPr>
            <a:xfrm>
              <a:off x="843582" y="1722815"/>
              <a:ext cx="3797917" cy="170618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تطوير البنى التحتية التكنولوجية والرقمية </a:t>
              </a:r>
              <a:r>
                <a:rPr lang="ar-TN" sz="1400" dirty="0">
                  <a:solidFill>
                    <a:schemeClr val="tx1"/>
                  </a:solidFill>
                  <a:latin typeface="VIP TIM Regular" panose="02000500000000000000" pitchFamily="2" charset="-78"/>
                  <a:ea typeface="+mn-ea"/>
                  <a:cs typeface="VIP TIM Regular" panose="02000500000000000000" pitchFamily="2" charset="-78"/>
                </a:rPr>
                <a:t>(</a:t>
              </a:r>
              <a:r>
                <a:rPr lang="ar-TN" sz="1400" kern="1200" dirty="0">
                  <a:solidFill>
                    <a:schemeClr val="tx1"/>
                  </a:solidFill>
                  <a:latin typeface="VIP TIM Regular" panose="02000500000000000000" pitchFamily="2" charset="-78"/>
                  <a:ea typeface="+mn-ea"/>
                  <a:cs typeface="VIP TIM Regular" panose="02000500000000000000" pitchFamily="2" charset="-78"/>
                </a:rPr>
                <a:t>شبكات الجيل الخامس والحوسبة السحابية والانتقال إلى الإصدار السادس لبروتوكول الانترنت،... وغيرها) اللازمة لاستعمال وتطبيق التكنولوجيا البازغة و</a:t>
              </a:r>
              <a:r>
                <a:rPr lang="ar-TN" sz="1400" dirty="0">
                  <a:solidFill>
                    <a:schemeClr val="tx1"/>
                  </a:solidFill>
                  <a:latin typeface="VIP TIM Regular" panose="02000500000000000000" pitchFamily="2" charset="-78"/>
                  <a:ea typeface="+mn-ea"/>
                  <a:cs typeface="VIP TIM Regular" panose="02000500000000000000" pitchFamily="2" charset="-78"/>
                </a:rPr>
                <a:t>الذكية</a:t>
              </a:r>
              <a:r>
                <a:rPr lang="ar-TN" sz="1400" kern="1200" dirty="0">
                  <a:solidFill>
                    <a:schemeClr val="tx1"/>
                  </a:solidFill>
                  <a:latin typeface="VIP TIM Regular" panose="02000500000000000000" pitchFamily="2" charset="-78"/>
                  <a:ea typeface="+mn-ea"/>
                  <a:cs typeface="VIP TIM Regular" panose="02000500000000000000" pitchFamily="2" charset="-78"/>
                </a:rPr>
                <a:t> بنجاعة</a:t>
              </a:r>
              <a:r>
                <a:rPr lang="ar-SA" sz="1400" kern="1200" dirty="0">
                  <a:solidFill>
                    <a:schemeClr val="tx1"/>
                  </a:solidFill>
                  <a:latin typeface="VIP TIM Regular" panose="02000500000000000000" pitchFamily="2" charset="-78"/>
                  <a:ea typeface="+mn-ea"/>
                  <a:cs typeface="VIP TIM Regular" panose="02000500000000000000" pitchFamily="2" charset="-78"/>
                </a:rPr>
                <a:t> </a:t>
              </a:r>
              <a:r>
                <a:rPr lang="ar-TN" sz="1400" kern="1200" dirty="0">
                  <a:solidFill>
                    <a:schemeClr val="tx1"/>
                  </a:solidFill>
                  <a:latin typeface="VIP TIM Regular" panose="02000500000000000000" pitchFamily="2" charset="-78"/>
                  <a:ea typeface="+mn-ea"/>
                  <a:cs typeface="VIP TIM Regular" panose="02000500000000000000" pitchFamily="2" charset="-78"/>
                </a:rPr>
                <a:t>وفاعليّة ورفع مستوى التنافسية والريادة على المستوى العالمي</a:t>
              </a:r>
            </a:p>
          </p:txBody>
        </p:sp>
        <p:sp>
          <p:nvSpPr>
            <p:cNvPr id="17" name="Google Shape;624;p33">
              <a:extLst>
                <a:ext uri="{FF2B5EF4-FFF2-40B4-BE49-F238E27FC236}">
                  <a16:creationId xmlns:a16="http://schemas.microsoft.com/office/drawing/2014/main" id="{BFC2793D-7222-2081-D33F-10FF17D228F7}"/>
                </a:ext>
              </a:extLst>
            </p:cNvPr>
            <p:cNvSpPr txBox="1">
              <a:spLocks/>
            </p:cNvSpPr>
            <p:nvPr/>
          </p:nvSpPr>
          <p:spPr>
            <a:xfrm>
              <a:off x="3640582" y="1207945"/>
              <a:ext cx="1026042"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000" kern="0" dirty="0">
                  <a:latin typeface="VIP TIM Regular" panose="02000500000000000000" pitchFamily="2" charset="-78"/>
                  <a:cs typeface="VIP TIM Regular" panose="02000500000000000000" pitchFamily="2" charset="-78"/>
                </a:rPr>
                <a:t>هدف 2.1</a:t>
              </a:r>
              <a:endParaRPr lang="en" sz="1000" kern="0" dirty="0">
                <a:latin typeface="VIP TIM Regular" panose="02000500000000000000" pitchFamily="2" charset="-78"/>
                <a:cs typeface="VIP TIM Regular" panose="02000500000000000000" pitchFamily="2" charset="-78"/>
              </a:endParaRPr>
            </a:p>
          </p:txBody>
        </p:sp>
      </p:grpSp>
      <p:grpSp>
        <p:nvGrpSpPr>
          <p:cNvPr id="21" name="Groupe 20">
            <a:extLst>
              <a:ext uri="{FF2B5EF4-FFF2-40B4-BE49-F238E27FC236}">
                <a16:creationId xmlns:a16="http://schemas.microsoft.com/office/drawing/2014/main" id="{75B77E47-90C1-9303-F382-B6C2BFEC0B4D}"/>
              </a:ext>
            </a:extLst>
          </p:cNvPr>
          <p:cNvGrpSpPr/>
          <p:nvPr/>
        </p:nvGrpSpPr>
        <p:grpSpPr>
          <a:xfrm>
            <a:off x="5109816" y="1617520"/>
            <a:ext cx="3823042" cy="1811480"/>
            <a:chOff x="843582" y="1617520"/>
            <a:chExt cx="3823042" cy="1811480"/>
          </a:xfrm>
        </p:grpSpPr>
        <p:sp>
          <p:nvSpPr>
            <p:cNvPr id="22" name="Titre 12">
              <a:extLst>
                <a:ext uri="{FF2B5EF4-FFF2-40B4-BE49-F238E27FC236}">
                  <a16:creationId xmlns:a16="http://schemas.microsoft.com/office/drawing/2014/main" id="{AACB33E5-9F84-945B-4E6F-2DE0B5DF0654}"/>
                </a:ext>
              </a:extLst>
            </p:cNvPr>
            <p:cNvSpPr txBox="1">
              <a:spLocks/>
            </p:cNvSpPr>
            <p:nvPr/>
          </p:nvSpPr>
          <p:spPr>
            <a:xfrm>
              <a:off x="843583" y="1617520"/>
              <a:ext cx="2743200"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r" rtl="1"/>
              <a:r>
                <a:rPr lang="ar-TN" sz="1200" kern="0" dirty="0">
                  <a:solidFill>
                    <a:srgbClr val="92D050"/>
                  </a:solidFill>
                  <a:latin typeface="VIP TIM Regular" panose="02000500000000000000" pitchFamily="2" charset="-78"/>
                  <a:ea typeface="+mn-ea"/>
                  <a:cs typeface="VIP TIM Regular" panose="02000500000000000000" pitchFamily="2" charset="-78"/>
                </a:rPr>
                <a:t>على مستوى البيئة التكنولوجية الرقميّة</a:t>
              </a:r>
              <a:endParaRPr lang="fr-FR" sz="1200" kern="0" dirty="0">
                <a:solidFill>
                  <a:srgbClr val="92D050"/>
                </a:solidFill>
              </a:endParaRPr>
            </a:p>
          </p:txBody>
        </p:sp>
        <p:sp>
          <p:nvSpPr>
            <p:cNvPr id="23" name="Titre 5">
              <a:extLst>
                <a:ext uri="{FF2B5EF4-FFF2-40B4-BE49-F238E27FC236}">
                  <a16:creationId xmlns:a16="http://schemas.microsoft.com/office/drawing/2014/main" id="{04CE814D-937F-B81F-B968-60E7E46F7E79}"/>
                </a:ext>
              </a:extLst>
            </p:cNvPr>
            <p:cNvSpPr txBox="1">
              <a:spLocks/>
            </p:cNvSpPr>
            <p:nvPr/>
          </p:nvSpPr>
          <p:spPr>
            <a:xfrm>
              <a:off x="843582" y="2132389"/>
              <a:ext cx="3797917" cy="1296611"/>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تطوير أطر إستراتيجية وتنظيمية وقانونية إقليمية تجمع بين رؤى استشرافية طويلة المدى وأهداف محددة لتعزيز الابتكار التكنولوجي وتسهيل التحول الرقمي في دول المنطقة العربية وتحقيق ريادتها الرقميّة</a:t>
              </a:r>
            </a:p>
          </p:txBody>
        </p:sp>
        <p:sp>
          <p:nvSpPr>
            <p:cNvPr id="24" name="Google Shape;624;p33">
              <a:extLst>
                <a:ext uri="{FF2B5EF4-FFF2-40B4-BE49-F238E27FC236}">
                  <a16:creationId xmlns:a16="http://schemas.microsoft.com/office/drawing/2014/main" id="{4C6885EA-6757-3D03-4FA5-F1A0687CF9DB}"/>
                </a:ext>
              </a:extLst>
            </p:cNvPr>
            <p:cNvSpPr txBox="1">
              <a:spLocks/>
            </p:cNvSpPr>
            <p:nvPr/>
          </p:nvSpPr>
          <p:spPr>
            <a:xfrm>
              <a:off x="3640582" y="1617520"/>
              <a:ext cx="1026042"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000" kern="0" dirty="0">
                  <a:latin typeface="VIP TIM Regular" panose="02000500000000000000" pitchFamily="2" charset="-78"/>
                  <a:cs typeface="VIP TIM Regular" panose="02000500000000000000" pitchFamily="2" charset="-78"/>
                </a:rPr>
                <a:t>هدف 1.1</a:t>
              </a:r>
              <a:endParaRPr lang="en" sz="1000" kern="0" dirty="0">
                <a:latin typeface="VIP TIM Regular" panose="02000500000000000000" pitchFamily="2" charset="-78"/>
                <a:cs typeface="VIP TIM Regular" panose="02000500000000000000" pitchFamily="2" charset="-78"/>
              </a:endParaRPr>
            </a:p>
          </p:txBody>
        </p:sp>
      </p:grpSp>
      <p:grpSp>
        <p:nvGrpSpPr>
          <p:cNvPr id="25" name="Groupe 24">
            <a:extLst>
              <a:ext uri="{FF2B5EF4-FFF2-40B4-BE49-F238E27FC236}">
                <a16:creationId xmlns:a16="http://schemas.microsoft.com/office/drawing/2014/main" id="{64D034F6-93D4-41A5-3C69-D87345E46961}"/>
              </a:ext>
            </a:extLst>
          </p:cNvPr>
          <p:cNvGrpSpPr/>
          <p:nvPr/>
        </p:nvGrpSpPr>
        <p:grpSpPr>
          <a:xfrm>
            <a:off x="5122379" y="3561549"/>
            <a:ext cx="3823042" cy="2459180"/>
            <a:chOff x="843582" y="969820"/>
            <a:chExt cx="3823042" cy="2459180"/>
          </a:xfrm>
        </p:grpSpPr>
        <p:sp>
          <p:nvSpPr>
            <p:cNvPr id="26" name="Titre 12">
              <a:extLst>
                <a:ext uri="{FF2B5EF4-FFF2-40B4-BE49-F238E27FC236}">
                  <a16:creationId xmlns:a16="http://schemas.microsoft.com/office/drawing/2014/main" id="{2BBC90DF-4E29-6C03-47B9-5070E5E91F0F}"/>
                </a:ext>
              </a:extLst>
            </p:cNvPr>
            <p:cNvSpPr txBox="1">
              <a:spLocks/>
            </p:cNvSpPr>
            <p:nvPr/>
          </p:nvSpPr>
          <p:spPr>
            <a:xfrm>
              <a:off x="843583" y="969820"/>
              <a:ext cx="2743200"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r" rtl="1"/>
              <a:r>
                <a:rPr lang="ar-TN" sz="1050" kern="0" dirty="0">
                  <a:solidFill>
                    <a:srgbClr val="92D050"/>
                  </a:solidFill>
                  <a:latin typeface="VIP TIM Regular" panose="02000500000000000000" pitchFamily="2" charset="-78"/>
                  <a:ea typeface="+mn-ea"/>
                  <a:cs typeface="VIP TIM Regular" panose="02000500000000000000" pitchFamily="2" charset="-78"/>
                </a:rPr>
                <a:t>على مستوى </a:t>
              </a:r>
              <a:r>
                <a:rPr lang="ar-TN" sz="1200" kern="0" dirty="0">
                  <a:solidFill>
                    <a:srgbClr val="92D050"/>
                  </a:solidFill>
                  <a:latin typeface="VIP TIM Regular" panose="02000500000000000000" pitchFamily="2" charset="-78"/>
                  <a:ea typeface="+mn-ea"/>
                  <a:cs typeface="VIP TIM Regular" panose="02000500000000000000" pitchFamily="2" charset="-78"/>
                </a:rPr>
                <a:t>القدرات التكنولوجية الرقميّة</a:t>
              </a:r>
              <a:endParaRPr lang="fr-FR" sz="1200" kern="0" dirty="0">
                <a:solidFill>
                  <a:srgbClr val="92D050"/>
                </a:solidFill>
              </a:endParaRPr>
            </a:p>
          </p:txBody>
        </p:sp>
        <p:sp>
          <p:nvSpPr>
            <p:cNvPr id="27" name="Titre 5">
              <a:extLst>
                <a:ext uri="{FF2B5EF4-FFF2-40B4-BE49-F238E27FC236}">
                  <a16:creationId xmlns:a16="http://schemas.microsoft.com/office/drawing/2014/main" id="{8C791BF3-1FF0-8928-1C6D-FC41212FC745}"/>
                </a:ext>
              </a:extLst>
            </p:cNvPr>
            <p:cNvSpPr txBox="1">
              <a:spLocks/>
            </p:cNvSpPr>
            <p:nvPr/>
          </p:nvSpPr>
          <p:spPr>
            <a:xfrm>
              <a:off x="843582" y="1518005"/>
              <a:ext cx="3797917" cy="1910995"/>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تنمية وتطوير القدرات وتعزيز التعليم والتدريب في مجالات التكنولوجيات البازغة ودعم روح الابتكار والريادة في المجال التكنولوجي وتوفير بيئة داعمة لنمو الشركات الناشئة التكنولوجية</a:t>
              </a:r>
            </a:p>
            <a:p>
              <a:pPr algn="justLow" rtl="1"/>
              <a:endParaRPr lang="ar-TN" sz="1400" dirty="0">
                <a:solidFill>
                  <a:schemeClr val="tx1"/>
                </a:solidFill>
                <a:highlight>
                  <a:srgbClr val="FFFF00"/>
                </a:highlight>
                <a:latin typeface="VIP TIM Regular" panose="02000500000000000000" pitchFamily="2" charset="-78"/>
                <a:ea typeface="+mn-ea"/>
                <a:cs typeface="VIP TIM Regular" panose="02000500000000000000" pitchFamily="2" charset="-78"/>
              </a:endParaRPr>
            </a:p>
            <a:p>
              <a:pPr algn="justLow" rtl="1"/>
              <a:endParaRPr lang="ar-TN" sz="1400" kern="1200" dirty="0">
                <a:solidFill>
                  <a:schemeClr val="tx1"/>
                </a:solidFill>
                <a:highlight>
                  <a:srgbClr val="FFFF00"/>
                </a:highlight>
                <a:latin typeface="VIP TIM Regular" panose="02000500000000000000" pitchFamily="2" charset="-78"/>
                <a:ea typeface="+mn-ea"/>
                <a:cs typeface="VIP TIM Regular" panose="02000500000000000000" pitchFamily="2" charset="-78"/>
              </a:endParaRPr>
            </a:p>
          </p:txBody>
        </p:sp>
        <p:sp>
          <p:nvSpPr>
            <p:cNvPr id="28" name="Google Shape;624;p33">
              <a:extLst>
                <a:ext uri="{FF2B5EF4-FFF2-40B4-BE49-F238E27FC236}">
                  <a16:creationId xmlns:a16="http://schemas.microsoft.com/office/drawing/2014/main" id="{7FCC3DC2-76AA-D1FC-993B-B297E0F8038C}"/>
                </a:ext>
              </a:extLst>
            </p:cNvPr>
            <p:cNvSpPr txBox="1">
              <a:spLocks/>
            </p:cNvSpPr>
            <p:nvPr/>
          </p:nvSpPr>
          <p:spPr>
            <a:xfrm>
              <a:off x="3640582" y="969820"/>
              <a:ext cx="1026042"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000" kern="0" dirty="0">
                  <a:latin typeface="VIP TIM Regular" panose="02000500000000000000" pitchFamily="2" charset="-78"/>
                  <a:cs typeface="VIP TIM Regular" panose="02000500000000000000" pitchFamily="2" charset="-78"/>
                </a:rPr>
                <a:t>هدف 3.1</a:t>
              </a:r>
              <a:endParaRPr lang="en" sz="1000" kern="0" dirty="0">
                <a:latin typeface="VIP TIM Regular" panose="02000500000000000000" pitchFamily="2" charset="-78"/>
                <a:cs typeface="VIP TIM Regular" panose="02000500000000000000" pitchFamily="2" charset="-78"/>
              </a:endParaRPr>
            </a:p>
          </p:txBody>
        </p:sp>
      </p:grpSp>
      <p:grpSp>
        <p:nvGrpSpPr>
          <p:cNvPr id="29" name="Groupe 28">
            <a:extLst>
              <a:ext uri="{FF2B5EF4-FFF2-40B4-BE49-F238E27FC236}">
                <a16:creationId xmlns:a16="http://schemas.microsoft.com/office/drawing/2014/main" id="{A9E707C5-D783-09C0-EFB3-13B5BC11552A}"/>
              </a:ext>
            </a:extLst>
          </p:cNvPr>
          <p:cNvGrpSpPr/>
          <p:nvPr/>
        </p:nvGrpSpPr>
        <p:grpSpPr>
          <a:xfrm>
            <a:off x="831020" y="3942549"/>
            <a:ext cx="3823042" cy="2078181"/>
            <a:chOff x="843582" y="1350820"/>
            <a:chExt cx="3823042" cy="2078181"/>
          </a:xfrm>
        </p:grpSpPr>
        <p:sp>
          <p:nvSpPr>
            <p:cNvPr id="30" name="Titre 12">
              <a:extLst>
                <a:ext uri="{FF2B5EF4-FFF2-40B4-BE49-F238E27FC236}">
                  <a16:creationId xmlns:a16="http://schemas.microsoft.com/office/drawing/2014/main" id="{3EF7F441-4330-32E3-D040-CB38C84F3894}"/>
                </a:ext>
              </a:extLst>
            </p:cNvPr>
            <p:cNvSpPr txBox="1">
              <a:spLocks/>
            </p:cNvSpPr>
            <p:nvPr/>
          </p:nvSpPr>
          <p:spPr>
            <a:xfrm>
              <a:off x="843583" y="1350820"/>
              <a:ext cx="2743200"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r" rtl="1"/>
              <a:r>
                <a:rPr lang="ar-TN" sz="1200" kern="0" dirty="0">
                  <a:solidFill>
                    <a:srgbClr val="92D050"/>
                  </a:solidFill>
                  <a:latin typeface="VIP TIM Regular" panose="02000500000000000000" pitchFamily="2" charset="-78"/>
                  <a:ea typeface="+mn-ea"/>
                  <a:cs typeface="VIP TIM Regular" panose="02000500000000000000" pitchFamily="2" charset="-78"/>
                </a:rPr>
                <a:t>على مستوى التعاون العربي والدولي</a:t>
              </a:r>
              <a:endParaRPr lang="fr-FR" sz="1200" kern="0" dirty="0">
                <a:solidFill>
                  <a:srgbClr val="92D050"/>
                </a:solidFill>
              </a:endParaRPr>
            </a:p>
          </p:txBody>
        </p:sp>
        <p:sp>
          <p:nvSpPr>
            <p:cNvPr id="31" name="Titre 5">
              <a:extLst>
                <a:ext uri="{FF2B5EF4-FFF2-40B4-BE49-F238E27FC236}">
                  <a16:creationId xmlns:a16="http://schemas.microsoft.com/office/drawing/2014/main" id="{928CAC5B-9BE9-5351-FD25-3A5B44334480}"/>
                </a:ext>
              </a:extLst>
            </p:cNvPr>
            <p:cNvSpPr txBox="1">
              <a:spLocks/>
            </p:cNvSpPr>
            <p:nvPr/>
          </p:nvSpPr>
          <p:spPr>
            <a:xfrm>
              <a:off x="843582" y="1860905"/>
              <a:ext cx="3797917" cy="156809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تنمية التعاون و تبادل المعرفة والخبرات في مجال التكنولوجيا الذكية والابتكار إقليميا ودوليا و تطوير البرامج والمشاريع المشتركة في مجال التجديد و الابتكار و إيجاد الآليات الضرورية لتمكين البلدان الأعضاء من تحقيق التقدم التكنولوجي والرقمي وتطوير القدرات التنافسية في المنطقة العربية</a:t>
              </a:r>
            </a:p>
          </p:txBody>
        </p:sp>
        <p:sp>
          <p:nvSpPr>
            <p:cNvPr id="32" name="Google Shape;624;p33">
              <a:extLst>
                <a:ext uri="{FF2B5EF4-FFF2-40B4-BE49-F238E27FC236}">
                  <a16:creationId xmlns:a16="http://schemas.microsoft.com/office/drawing/2014/main" id="{EA925DE8-CA5B-AADB-E3CA-AF2BE8BB0D37}"/>
                </a:ext>
              </a:extLst>
            </p:cNvPr>
            <p:cNvSpPr txBox="1">
              <a:spLocks/>
            </p:cNvSpPr>
            <p:nvPr/>
          </p:nvSpPr>
          <p:spPr>
            <a:xfrm>
              <a:off x="3640582" y="1350820"/>
              <a:ext cx="1026042"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000" kern="0" dirty="0">
                  <a:latin typeface="VIP TIM Regular" panose="02000500000000000000" pitchFamily="2" charset="-78"/>
                  <a:cs typeface="VIP TIM Regular" panose="02000500000000000000" pitchFamily="2" charset="-78"/>
                </a:rPr>
                <a:t>هدف 4.1</a:t>
              </a:r>
              <a:endParaRPr lang="en" sz="1000" kern="0" dirty="0">
                <a:latin typeface="VIP TIM Regular" panose="02000500000000000000" pitchFamily="2" charset="-78"/>
                <a:cs typeface="VIP TIM Regular" panose="02000500000000000000" pitchFamily="2" charset="-78"/>
              </a:endParaRPr>
            </a:p>
          </p:txBody>
        </p:sp>
      </p:grpSp>
      <p:sp>
        <p:nvSpPr>
          <p:cNvPr id="33" name="Google Shape;624;p33">
            <a:extLst>
              <a:ext uri="{FF2B5EF4-FFF2-40B4-BE49-F238E27FC236}">
                <a16:creationId xmlns:a16="http://schemas.microsoft.com/office/drawing/2014/main" id="{49383F00-A062-0B4C-84DB-67528E1B9F1F}"/>
              </a:ext>
            </a:extLst>
          </p:cNvPr>
          <p:cNvSpPr txBox="1">
            <a:spLocks/>
          </p:cNvSpPr>
          <p:nvPr/>
        </p:nvSpPr>
        <p:spPr>
          <a:xfrm>
            <a:off x="10052972" y="1380164"/>
            <a:ext cx="1791156" cy="474712"/>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3200" kern="0" dirty="0"/>
              <a:t>01</a:t>
            </a:r>
            <a:endParaRPr lang="en" sz="3200" kern="0" dirty="0"/>
          </a:p>
        </p:txBody>
      </p:sp>
    </p:spTree>
    <p:extLst>
      <p:ext uri="{BB962C8B-B14F-4D97-AF65-F5344CB8AC3E}">
        <p14:creationId xmlns:p14="http://schemas.microsoft.com/office/powerpoint/2010/main" val="224870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5">
            <a:extLst>
              <a:ext uri="{FF2B5EF4-FFF2-40B4-BE49-F238E27FC236}">
                <a16:creationId xmlns:a16="http://schemas.microsoft.com/office/drawing/2014/main" id="{B702B232-3D71-ABD5-12E0-1ED10B7B0508}"/>
              </a:ext>
            </a:extLst>
          </p:cNvPr>
          <p:cNvSpPr txBox="1">
            <a:spLocks/>
          </p:cNvSpPr>
          <p:nvPr/>
        </p:nvSpPr>
        <p:spPr>
          <a:xfrm>
            <a:off x="10035084" y="1969816"/>
            <a:ext cx="1791156" cy="1217403"/>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400" dirty="0">
                <a:solidFill>
                  <a:schemeClr val="bg2">
                    <a:lumMod val="75000"/>
                  </a:schemeClr>
                </a:solidFill>
                <a:latin typeface="VIP TIM Regular" panose="02000500000000000000" pitchFamily="2" charset="-78"/>
                <a:ea typeface="+mn-ea"/>
                <a:cs typeface="VIP TIM Regular" panose="02000500000000000000" pitchFamily="2" charset="-78"/>
              </a:rPr>
              <a:t>الغاية الاستراتيجية الثانية :</a:t>
            </a:r>
            <a:endParaRPr lang="fr-FR" sz="24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7" name="Titre 5">
            <a:extLst>
              <a:ext uri="{FF2B5EF4-FFF2-40B4-BE49-F238E27FC236}">
                <a16:creationId xmlns:a16="http://schemas.microsoft.com/office/drawing/2014/main" id="{B25F40B9-7DDB-F90E-3EFD-FF8D872CC1BE}"/>
              </a:ext>
            </a:extLst>
          </p:cNvPr>
          <p:cNvSpPr txBox="1">
            <a:spLocks/>
          </p:cNvSpPr>
          <p:nvPr/>
        </p:nvSpPr>
        <p:spPr>
          <a:xfrm>
            <a:off x="10035084" y="3276684"/>
            <a:ext cx="1791156" cy="2838411"/>
          </a:xfrm>
          <a:prstGeom prst="rect">
            <a:avLst/>
          </a:prstGeom>
          <a:solidFill>
            <a:srgbClr val="FFFFFF">
              <a:alpha val="17650"/>
            </a:srgbClr>
          </a:solidFill>
          <a:ln w="9525" cap="flat" cmpd="sng">
            <a:solidFill>
              <a:srgbClr val="92D050"/>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3600" kern="1200" dirty="0">
                <a:solidFill>
                  <a:srgbClr val="92D050"/>
                </a:solidFill>
                <a:latin typeface="VIP TIM Regular" panose="02000500000000000000" pitchFamily="2" charset="-78"/>
                <a:ea typeface="+mn-ea"/>
                <a:cs typeface="VIP TIM Regular" panose="02000500000000000000" pitchFamily="2" charset="-78"/>
              </a:rPr>
              <a:t>"</a:t>
            </a:r>
            <a:r>
              <a:rPr lang="ar-TN" sz="3200" kern="1200" dirty="0">
                <a:solidFill>
                  <a:srgbClr val="92D050"/>
                </a:solidFill>
                <a:latin typeface="VIP TIM Regular" panose="02000500000000000000" pitchFamily="2" charset="-78"/>
                <a:ea typeface="+mn-ea"/>
                <a:cs typeface="VIP TIM Regular" panose="02000500000000000000" pitchFamily="2" charset="-78"/>
              </a:rPr>
              <a:t>بناء الثقة الرقمية</a:t>
            </a:r>
            <a:r>
              <a:rPr lang="ar-TN" sz="3600" kern="1200" dirty="0">
                <a:solidFill>
                  <a:srgbClr val="92D050"/>
                </a:solidFill>
                <a:latin typeface="VIP TIM Regular" panose="02000500000000000000" pitchFamily="2" charset="-78"/>
                <a:ea typeface="+mn-ea"/>
                <a:cs typeface="VIP TIM Regular" panose="02000500000000000000" pitchFamily="2" charset="-78"/>
              </a:rPr>
              <a:t>"</a:t>
            </a:r>
            <a:endParaRPr lang="ar-TN" sz="3600" dirty="0">
              <a:solidFill>
                <a:srgbClr val="92D050"/>
              </a:solidFill>
              <a:latin typeface="VIP TIM Regular" panose="02000500000000000000" pitchFamily="2" charset="-78"/>
              <a:ea typeface="+mn-ea"/>
              <a:cs typeface="VIP TIM Regular" panose="02000500000000000000" pitchFamily="2" charset="-78"/>
            </a:endParaRPr>
          </a:p>
          <a:p>
            <a:endParaRPr lang="ar-TN" sz="2000" kern="1200" dirty="0">
              <a:solidFill>
                <a:schemeClr val="tx1"/>
              </a:solidFill>
              <a:latin typeface="VIP TIM Regular" panose="02000500000000000000" pitchFamily="2" charset="-78"/>
              <a:ea typeface="+mn-ea"/>
              <a:cs typeface="VIP TIM Regular" panose="02000500000000000000" pitchFamily="2" charset="-78"/>
            </a:endParaRPr>
          </a:p>
          <a:p>
            <a:r>
              <a:rPr lang="ar-TN" sz="2000" kern="1200" dirty="0">
                <a:solidFill>
                  <a:schemeClr val="tx1"/>
                </a:solidFill>
                <a:latin typeface="VIP TIM Regular" panose="02000500000000000000" pitchFamily="2" charset="-78"/>
                <a:ea typeface="+mn-ea"/>
                <a:cs typeface="VIP TIM Regular" panose="02000500000000000000" pitchFamily="2" charset="-78"/>
              </a:rPr>
              <a:t> </a:t>
            </a:r>
            <a:endParaRPr lang="fr-FR" sz="2000" kern="0" dirty="0">
              <a:solidFill>
                <a:schemeClr val="tx1"/>
              </a:solidFill>
              <a:latin typeface="VIP TIM Regular" panose="02000500000000000000" pitchFamily="2" charset="-78"/>
              <a:cs typeface="VIP TIM Regular" panose="02000500000000000000" pitchFamily="2" charset="-78"/>
            </a:endParaRPr>
          </a:p>
        </p:txBody>
      </p:sp>
      <p:sp>
        <p:nvSpPr>
          <p:cNvPr id="3" name="Triangle isocèle 2">
            <a:extLst>
              <a:ext uri="{FF2B5EF4-FFF2-40B4-BE49-F238E27FC236}">
                <a16:creationId xmlns:a16="http://schemas.microsoft.com/office/drawing/2014/main" id="{5A0A1AA8-3ADA-7C5E-00BC-E1844CD02AC6}"/>
              </a:ext>
            </a:extLst>
          </p:cNvPr>
          <p:cNvSpPr/>
          <p:nvPr/>
        </p:nvSpPr>
        <p:spPr>
          <a:xfrm rot="16200000">
            <a:off x="7618591" y="3752400"/>
            <a:ext cx="4145279" cy="580110"/>
          </a:xfrm>
          <a:prstGeom prst="triangle">
            <a:avLst/>
          </a:prstGeom>
          <a:solidFill>
            <a:srgbClr val="FFFFFF">
              <a:alpha val="17650"/>
            </a:srgbClr>
          </a:solidFill>
          <a:ln w="9525" cap="flat" cmpd="sng">
            <a:solidFill>
              <a:srgbClr val="92D050"/>
            </a:solidFill>
            <a:prstDash val="solid"/>
            <a:round/>
            <a:headEnd type="none" w="sm" len="sm"/>
            <a:tailEnd type="none" w="sm" len="sm"/>
          </a:ln>
        </p:spPr>
        <p:txBody>
          <a:bodyPr spcFirstLastPara="1" wrap="square" lIns="91425" tIns="91425" rIns="91425" bIns="91425" anchor="b" anchorCtr="0">
            <a:noAutofit/>
          </a:bodyPr>
          <a:lstStyle/>
          <a:p>
            <a:pPr algn="ctr">
              <a:buClr>
                <a:schemeClr val="lt1"/>
              </a:buClr>
              <a:buSzPts val="6000"/>
            </a:pPr>
            <a:r>
              <a:rPr lang="ar-TN" sz="2400" b="1" dirty="0">
                <a:solidFill>
                  <a:schemeClr val="dk2"/>
                </a:solidFill>
                <a:latin typeface="VIP TIM Regular" panose="02000500000000000000" pitchFamily="2" charset="-78"/>
                <a:cs typeface="VIP TIM Regular" panose="02000500000000000000" pitchFamily="2" charset="-78"/>
                <a:sym typeface="IBM Plex Sans"/>
              </a:rPr>
              <a:t>الأهداف</a:t>
            </a:r>
            <a:endParaRPr lang="fr-FR" sz="2400" b="1" dirty="0">
              <a:solidFill>
                <a:schemeClr val="dk2"/>
              </a:solidFill>
              <a:latin typeface="VIP TIM Regular" panose="02000500000000000000" pitchFamily="2" charset="-78"/>
              <a:cs typeface="VIP TIM Regular" panose="02000500000000000000" pitchFamily="2" charset="-78"/>
              <a:sym typeface="IBM Plex Sans"/>
            </a:endParaRPr>
          </a:p>
        </p:txBody>
      </p:sp>
      <p:grpSp>
        <p:nvGrpSpPr>
          <p:cNvPr id="20" name="Groupe 19">
            <a:extLst>
              <a:ext uri="{FF2B5EF4-FFF2-40B4-BE49-F238E27FC236}">
                <a16:creationId xmlns:a16="http://schemas.microsoft.com/office/drawing/2014/main" id="{0AFE0A85-271E-4065-15D8-564FF39D29C7}"/>
              </a:ext>
            </a:extLst>
          </p:cNvPr>
          <p:cNvGrpSpPr/>
          <p:nvPr/>
        </p:nvGrpSpPr>
        <p:grpSpPr>
          <a:xfrm>
            <a:off x="843582" y="1627045"/>
            <a:ext cx="3823042" cy="2221056"/>
            <a:chOff x="843582" y="1207945"/>
            <a:chExt cx="3823042" cy="2221056"/>
          </a:xfrm>
        </p:grpSpPr>
        <p:sp>
          <p:nvSpPr>
            <p:cNvPr id="15" name="Titre 12">
              <a:extLst>
                <a:ext uri="{FF2B5EF4-FFF2-40B4-BE49-F238E27FC236}">
                  <a16:creationId xmlns:a16="http://schemas.microsoft.com/office/drawing/2014/main" id="{E3A28382-9949-C691-998F-58E2C7AD3B1F}"/>
                </a:ext>
              </a:extLst>
            </p:cNvPr>
            <p:cNvSpPr txBox="1">
              <a:spLocks/>
            </p:cNvSpPr>
            <p:nvPr/>
          </p:nvSpPr>
          <p:spPr>
            <a:xfrm>
              <a:off x="843583" y="1207945"/>
              <a:ext cx="2743200"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r" rtl="1"/>
              <a:r>
                <a:rPr lang="ar-TN" sz="1200" kern="0" dirty="0">
                  <a:solidFill>
                    <a:srgbClr val="92D050"/>
                  </a:solidFill>
                  <a:latin typeface="VIP TIM Regular" panose="02000500000000000000" pitchFamily="2" charset="-78"/>
                  <a:ea typeface="+mn-ea"/>
                  <a:cs typeface="VIP TIM Regular" panose="02000500000000000000" pitchFamily="2" charset="-78"/>
                </a:rPr>
                <a:t>على مستوى البنية التكنولوجية الرقميّة</a:t>
              </a:r>
              <a:endParaRPr lang="fr-FR" sz="1200" kern="0" dirty="0">
                <a:solidFill>
                  <a:srgbClr val="92D050"/>
                </a:solidFill>
              </a:endParaRPr>
            </a:p>
          </p:txBody>
        </p:sp>
        <p:sp>
          <p:nvSpPr>
            <p:cNvPr id="16" name="Titre 5">
              <a:extLst>
                <a:ext uri="{FF2B5EF4-FFF2-40B4-BE49-F238E27FC236}">
                  <a16:creationId xmlns:a16="http://schemas.microsoft.com/office/drawing/2014/main" id="{BC804015-F1A8-5CA9-E922-4DE109238C49}"/>
                </a:ext>
              </a:extLst>
            </p:cNvPr>
            <p:cNvSpPr txBox="1">
              <a:spLocks/>
            </p:cNvSpPr>
            <p:nvPr/>
          </p:nvSpPr>
          <p:spPr>
            <a:xfrm>
              <a:off x="843582" y="1722815"/>
              <a:ext cx="3797917" cy="170618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300" kern="1200" dirty="0">
                  <a:solidFill>
                    <a:schemeClr val="tx1"/>
                  </a:solidFill>
                  <a:latin typeface="VIP TIM Regular" panose="02000500000000000000" pitchFamily="2" charset="-78"/>
                  <a:ea typeface="+mn-ea"/>
                  <a:cs typeface="VIP TIM Regular" panose="02000500000000000000" pitchFamily="2" charset="-78"/>
                </a:rPr>
                <a:t>تحسين مستوى الأمان التقني وتحسين مستوى المرونة و الجاهزية للنهوض بأمن البنية التحتية الحيوية لقطاع الاتصالات وتكنولوجيا المعلومات في المنطقة العربية وتعزيز موثوقيتها</a:t>
              </a:r>
            </a:p>
            <a:p>
              <a:pPr algn="justLow" rtl="1"/>
              <a:endParaRPr lang="ar-TN" sz="1300" dirty="0">
                <a:solidFill>
                  <a:schemeClr val="tx1"/>
                </a:solidFill>
                <a:latin typeface="VIP TIM Regular" panose="02000500000000000000" pitchFamily="2" charset="-78"/>
                <a:ea typeface="+mn-ea"/>
                <a:cs typeface="VIP TIM Regular" panose="02000500000000000000" pitchFamily="2" charset="-78"/>
              </a:endParaRPr>
            </a:p>
            <a:p>
              <a:pPr algn="justLow" rtl="1"/>
              <a:endParaRPr lang="ar-TN" sz="1300" kern="1200" dirty="0">
                <a:solidFill>
                  <a:schemeClr val="tx1"/>
                </a:solidFill>
                <a:latin typeface="VIP TIM Regular" panose="02000500000000000000" pitchFamily="2" charset="-78"/>
                <a:ea typeface="+mn-ea"/>
                <a:cs typeface="VIP TIM Regular" panose="02000500000000000000" pitchFamily="2" charset="-78"/>
              </a:endParaRPr>
            </a:p>
            <a:p>
              <a:pPr algn="justLow" rtl="1"/>
              <a:endParaRPr lang="ar-TN" sz="1300" kern="1200" dirty="0">
                <a:solidFill>
                  <a:schemeClr val="tx1"/>
                </a:solidFill>
                <a:latin typeface="VIP TIM Regular" panose="02000500000000000000" pitchFamily="2" charset="-78"/>
                <a:ea typeface="+mn-ea"/>
                <a:cs typeface="VIP TIM Regular" panose="02000500000000000000" pitchFamily="2" charset="-78"/>
              </a:endParaRPr>
            </a:p>
          </p:txBody>
        </p:sp>
        <p:sp>
          <p:nvSpPr>
            <p:cNvPr id="17" name="Google Shape;624;p33">
              <a:extLst>
                <a:ext uri="{FF2B5EF4-FFF2-40B4-BE49-F238E27FC236}">
                  <a16:creationId xmlns:a16="http://schemas.microsoft.com/office/drawing/2014/main" id="{BFC2793D-7222-2081-D33F-10FF17D228F7}"/>
                </a:ext>
              </a:extLst>
            </p:cNvPr>
            <p:cNvSpPr txBox="1">
              <a:spLocks/>
            </p:cNvSpPr>
            <p:nvPr/>
          </p:nvSpPr>
          <p:spPr>
            <a:xfrm>
              <a:off x="3640582" y="1207945"/>
              <a:ext cx="1026042"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000" kern="0" dirty="0">
                  <a:latin typeface="VIP TIM Regular" panose="02000500000000000000" pitchFamily="2" charset="-78"/>
                  <a:cs typeface="VIP TIM Regular" panose="02000500000000000000" pitchFamily="2" charset="-78"/>
                </a:rPr>
                <a:t>هدف 2.2</a:t>
              </a:r>
              <a:endParaRPr lang="en" sz="1000" kern="0" dirty="0">
                <a:latin typeface="VIP TIM Regular" panose="02000500000000000000" pitchFamily="2" charset="-78"/>
                <a:cs typeface="VIP TIM Regular" panose="02000500000000000000" pitchFamily="2" charset="-78"/>
              </a:endParaRPr>
            </a:p>
          </p:txBody>
        </p:sp>
      </p:grpSp>
      <p:grpSp>
        <p:nvGrpSpPr>
          <p:cNvPr id="21" name="Groupe 20">
            <a:extLst>
              <a:ext uri="{FF2B5EF4-FFF2-40B4-BE49-F238E27FC236}">
                <a16:creationId xmlns:a16="http://schemas.microsoft.com/office/drawing/2014/main" id="{75B77E47-90C1-9303-F382-B6C2BFEC0B4D}"/>
              </a:ext>
            </a:extLst>
          </p:cNvPr>
          <p:cNvGrpSpPr/>
          <p:nvPr/>
        </p:nvGrpSpPr>
        <p:grpSpPr>
          <a:xfrm>
            <a:off x="5109816" y="1617520"/>
            <a:ext cx="3823042" cy="2082965"/>
            <a:chOff x="843582" y="1617520"/>
            <a:chExt cx="3823042" cy="2082965"/>
          </a:xfrm>
        </p:grpSpPr>
        <p:sp>
          <p:nvSpPr>
            <p:cNvPr id="22" name="Titre 12">
              <a:extLst>
                <a:ext uri="{FF2B5EF4-FFF2-40B4-BE49-F238E27FC236}">
                  <a16:creationId xmlns:a16="http://schemas.microsoft.com/office/drawing/2014/main" id="{AACB33E5-9F84-945B-4E6F-2DE0B5DF0654}"/>
                </a:ext>
              </a:extLst>
            </p:cNvPr>
            <p:cNvSpPr txBox="1">
              <a:spLocks/>
            </p:cNvSpPr>
            <p:nvPr/>
          </p:nvSpPr>
          <p:spPr>
            <a:xfrm>
              <a:off x="843583" y="1617520"/>
              <a:ext cx="2743200"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r" rtl="1"/>
              <a:r>
                <a:rPr lang="ar-TN" sz="1200" kern="0" dirty="0">
                  <a:solidFill>
                    <a:srgbClr val="92D050"/>
                  </a:solidFill>
                  <a:latin typeface="VIP TIM Regular" panose="02000500000000000000" pitchFamily="2" charset="-78"/>
                  <a:ea typeface="+mn-ea"/>
                  <a:cs typeface="VIP TIM Regular" panose="02000500000000000000" pitchFamily="2" charset="-78"/>
                </a:rPr>
                <a:t>على مستوى البيئة التكنولوجية الرقميّة</a:t>
              </a:r>
              <a:endParaRPr lang="fr-FR" sz="1200" kern="0" dirty="0">
                <a:solidFill>
                  <a:srgbClr val="92D050"/>
                </a:solidFill>
              </a:endParaRPr>
            </a:p>
          </p:txBody>
        </p:sp>
        <p:sp>
          <p:nvSpPr>
            <p:cNvPr id="23" name="Titre 5">
              <a:extLst>
                <a:ext uri="{FF2B5EF4-FFF2-40B4-BE49-F238E27FC236}">
                  <a16:creationId xmlns:a16="http://schemas.microsoft.com/office/drawing/2014/main" id="{04CE814D-937F-B81F-B968-60E7E46F7E79}"/>
                </a:ext>
              </a:extLst>
            </p:cNvPr>
            <p:cNvSpPr txBox="1">
              <a:spLocks/>
            </p:cNvSpPr>
            <p:nvPr/>
          </p:nvSpPr>
          <p:spPr>
            <a:xfrm>
              <a:off x="843582" y="2132389"/>
              <a:ext cx="3797917" cy="156809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تطوير ودعم الاستراتيجيات والأطر القانونية العربية الموحّدة والمشتركة في الثقة الرقميّة و الأمن السيبراني لتعزيز موثوقية الفضاء الرقمي</a:t>
              </a:r>
            </a:p>
            <a:p>
              <a:pPr algn="justLow" rtl="1"/>
              <a:endParaRPr lang="ar-TN" sz="1400" dirty="0">
                <a:solidFill>
                  <a:schemeClr val="tx1"/>
                </a:solidFill>
                <a:latin typeface="VIP TIM Regular" panose="02000500000000000000" pitchFamily="2" charset="-78"/>
                <a:ea typeface="+mn-ea"/>
                <a:cs typeface="VIP TIM Regular" panose="02000500000000000000" pitchFamily="2" charset="-78"/>
              </a:endParaRPr>
            </a:p>
            <a:p>
              <a:pPr algn="justLow" rtl="1"/>
              <a:endParaRPr lang="ar-TN" sz="1400" kern="1200" dirty="0">
                <a:solidFill>
                  <a:schemeClr val="tx1"/>
                </a:solidFill>
                <a:latin typeface="VIP TIM Regular" panose="02000500000000000000" pitchFamily="2" charset="-78"/>
                <a:ea typeface="+mn-ea"/>
                <a:cs typeface="VIP TIM Regular" panose="02000500000000000000" pitchFamily="2" charset="-78"/>
              </a:endParaRPr>
            </a:p>
          </p:txBody>
        </p:sp>
        <p:sp>
          <p:nvSpPr>
            <p:cNvPr id="24" name="Google Shape;624;p33">
              <a:extLst>
                <a:ext uri="{FF2B5EF4-FFF2-40B4-BE49-F238E27FC236}">
                  <a16:creationId xmlns:a16="http://schemas.microsoft.com/office/drawing/2014/main" id="{4C6885EA-6757-3D03-4FA5-F1A0687CF9DB}"/>
                </a:ext>
              </a:extLst>
            </p:cNvPr>
            <p:cNvSpPr txBox="1">
              <a:spLocks/>
            </p:cNvSpPr>
            <p:nvPr/>
          </p:nvSpPr>
          <p:spPr>
            <a:xfrm>
              <a:off x="3640582" y="1617520"/>
              <a:ext cx="1026042"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000" kern="0" dirty="0">
                  <a:latin typeface="VIP TIM Regular" panose="02000500000000000000" pitchFamily="2" charset="-78"/>
                  <a:cs typeface="VIP TIM Regular" panose="02000500000000000000" pitchFamily="2" charset="-78"/>
                </a:rPr>
                <a:t>هدف 1.2</a:t>
              </a:r>
              <a:endParaRPr lang="en" sz="1000" kern="0" dirty="0">
                <a:latin typeface="VIP TIM Regular" panose="02000500000000000000" pitchFamily="2" charset="-78"/>
                <a:cs typeface="VIP TIM Regular" panose="02000500000000000000" pitchFamily="2" charset="-78"/>
              </a:endParaRPr>
            </a:p>
          </p:txBody>
        </p:sp>
      </p:grpSp>
      <p:grpSp>
        <p:nvGrpSpPr>
          <p:cNvPr id="25" name="Groupe 24">
            <a:extLst>
              <a:ext uri="{FF2B5EF4-FFF2-40B4-BE49-F238E27FC236}">
                <a16:creationId xmlns:a16="http://schemas.microsoft.com/office/drawing/2014/main" id="{64D034F6-93D4-41A5-3C69-D87345E46961}"/>
              </a:ext>
            </a:extLst>
          </p:cNvPr>
          <p:cNvGrpSpPr/>
          <p:nvPr/>
        </p:nvGrpSpPr>
        <p:grpSpPr>
          <a:xfrm>
            <a:off x="5122379" y="3939931"/>
            <a:ext cx="3823042" cy="2080798"/>
            <a:chOff x="843582" y="1348202"/>
            <a:chExt cx="3823042" cy="2080798"/>
          </a:xfrm>
        </p:grpSpPr>
        <p:sp>
          <p:nvSpPr>
            <p:cNvPr id="26" name="Titre 12">
              <a:extLst>
                <a:ext uri="{FF2B5EF4-FFF2-40B4-BE49-F238E27FC236}">
                  <a16:creationId xmlns:a16="http://schemas.microsoft.com/office/drawing/2014/main" id="{2BBC90DF-4E29-6C03-47B9-5070E5E91F0F}"/>
                </a:ext>
              </a:extLst>
            </p:cNvPr>
            <p:cNvSpPr txBox="1">
              <a:spLocks/>
            </p:cNvSpPr>
            <p:nvPr/>
          </p:nvSpPr>
          <p:spPr>
            <a:xfrm>
              <a:off x="843583" y="1348202"/>
              <a:ext cx="2743200"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r" rtl="1"/>
              <a:r>
                <a:rPr lang="ar-TN" sz="1050" kern="0" dirty="0">
                  <a:solidFill>
                    <a:srgbClr val="92D050"/>
                  </a:solidFill>
                  <a:latin typeface="VIP TIM Regular" panose="02000500000000000000" pitchFamily="2" charset="-78"/>
                  <a:ea typeface="+mn-ea"/>
                  <a:cs typeface="VIP TIM Regular" panose="02000500000000000000" pitchFamily="2" charset="-78"/>
                </a:rPr>
                <a:t>على مستوى </a:t>
              </a:r>
              <a:r>
                <a:rPr lang="ar-TN" sz="1200" kern="0" dirty="0">
                  <a:solidFill>
                    <a:srgbClr val="92D050"/>
                  </a:solidFill>
                  <a:latin typeface="VIP TIM Regular" panose="02000500000000000000" pitchFamily="2" charset="-78"/>
                  <a:ea typeface="+mn-ea"/>
                  <a:cs typeface="VIP TIM Regular" panose="02000500000000000000" pitchFamily="2" charset="-78"/>
                </a:rPr>
                <a:t>القدرات التكنولوجية الرقميّة</a:t>
              </a:r>
              <a:endParaRPr lang="fr-FR" sz="1200" kern="0" dirty="0">
                <a:solidFill>
                  <a:srgbClr val="92D050"/>
                </a:solidFill>
              </a:endParaRPr>
            </a:p>
          </p:txBody>
        </p:sp>
        <p:sp>
          <p:nvSpPr>
            <p:cNvPr id="27" name="Titre 5">
              <a:extLst>
                <a:ext uri="{FF2B5EF4-FFF2-40B4-BE49-F238E27FC236}">
                  <a16:creationId xmlns:a16="http://schemas.microsoft.com/office/drawing/2014/main" id="{8C791BF3-1FF0-8928-1C6D-FC41212FC745}"/>
                </a:ext>
              </a:extLst>
            </p:cNvPr>
            <p:cNvSpPr txBox="1">
              <a:spLocks/>
            </p:cNvSpPr>
            <p:nvPr/>
          </p:nvSpPr>
          <p:spPr>
            <a:xfrm>
              <a:off x="843582" y="1860904"/>
              <a:ext cx="3797917" cy="156809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رفع مستوى التدريب والتثقيف المستمر وتحفيز البحث والابتكار في</a:t>
              </a:r>
              <a:r>
                <a:rPr lang="ar-SA" sz="1400" kern="1200" dirty="0">
                  <a:solidFill>
                    <a:schemeClr val="tx1"/>
                  </a:solidFill>
                  <a:latin typeface="VIP TIM Regular" panose="02000500000000000000" pitchFamily="2" charset="-78"/>
                  <a:ea typeface="+mn-ea"/>
                  <a:cs typeface="VIP TIM Regular" panose="02000500000000000000" pitchFamily="2" charset="-78"/>
                </a:rPr>
                <a:t> بناء الثقة الرقمية و</a:t>
              </a:r>
              <a:r>
                <a:rPr lang="ar-TN" sz="1400" kern="1200" dirty="0">
                  <a:solidFill>
                    <a:schemeClr val="tx1"/>
                  </a:solidFill>
                  <a:latin typeface="VIP TIM Regular" panose="02000500000000000000" pitchFamily="2" charset="-78"/>
                  <a:ea typeface="+mn-ea"/>
                  <a:cs typeface="VIP TIM Regular" panose="02000500000000000000" pitchFamily="2" charset="-78"/>
                </a:rPr>
                <a:t> التصدي للمخاطر السيبرانية وتطوير صناعات الأمن</a:t>
              </a:r>
              <a:r>
                <a:rPr lang="ar-SA" sz="1400" kern="1200" dirty="0">
                  <a:solidFill>
                    <a:schemeClr val="tx1"/>
                  </a:solidFill>
                  <a:latin typeface="VIP TIM Regular" panose="02000500000000000000" pitchFamily="2" charset="-78"/>
                  <a:ea typeface="+mn-ea"/>
                  <a:cs typeface="VIP TIM Regular" panose="02000500000000000000" pitchFamily="2" charset="-78"/>
                </a:rPr>
                <a:t> والثقة</a:t>
              </a:r>
              <a:r>
                <a:rPr lang="ar-TN" sz="1400" kern="1200" dirty="0">
                  <a:solidFill>
                    <a:schemeClr val="tx1"/>
                  </a:solidFill>
                  <a:latin typeface="VIP TIM Regular" panose="02000500000000000000" pitchFamily="2" charset="-78"/>
                  <a:ea typeface="+mn-ea"/>
                  <a:cs typeface="VIP TIM Regular" panose="02000500000000000000" pitchFamily="2" charset="-78"/>
                </a:rPr>
                <a:t> السيبراني</a:t>
              </a:r>
              <a:r>
                <a:rPr lang="ar-SA" sz="1400" kern="1200" dirty="0">
                  <a:solidFill>
                    <a:schemeClr val="tx1"/>
                  </a:solidFill>
                  <a:latin typeface="VIP TIM Regular" panose="02000500000000000000" pitchFamily="2" charset="-78"/>
                  <a:ea typeface="+mn-ea"/>
                  <a:cs typeface="VIP TIM Regular" panose="02000500000000000000" pitchFamily="2" charset="-78"/>
                </a:rPr>
                <a:t>ة</a:t>
              </a:r>
              <a:r>
                <a:rPr lang="ar-TN" sz="1400" kern="1200" dirty="0">
                  <a:solidFill>
                    <a:schemeClr val="tx1"/>
                  </a:solidFill>
                  <a:latin typeface="VIP TIM Regular" panose="02000500000000000000" pitchFamily="2" charset="-78"/>
                  <a:ea typeface="+mn-ea"/>
                  <a:cs typeface="VIP TIM Regular" panose="02000500000000000000" pitchFamily="2" charset="-78"/>
                </a:rPr>
                <a:t> واجتذاب المهارات الملائمة للمنطقة العربية</a:t>
              </a:r>
            </a:p>
            <a:p>
              <a:pPr algn="justLow" rtl="1"/>
              <a:endParaRPr lang="ar-TN" sz="1400" kern="1200" dirty="0">
                <a:solidFill>
                  <a:schemeClr val="tx1"/>
                </a:solidFill>
                <a:latin typeface="VIP TIM Regular" panose="02000500000000000000" pitchFamily="2" charset="-78"/>
                <a:ea typeface="+mn-ea"/>
                <a:cs typeface="VIP TIM Regular" panose="02000500000000000000" pitchFamily="2" charset="-78"/>
              </a:endParaRPr>
            </a:p>
          </p:txBody>
        </p:sp>
        <p:sp>
          <p:nvSpPr>
            <p:cNvPr id="28" name="Google Shape;624;p33">
              <a:extLst>
                <a:ext uri="{FF2B5EF4-FFF2-40B4-BE49-F238E27FC236}">
                  <a16:creationId xmlns:a16="http://schemas.microsoft.com/office/drawing/2014/main" id="{7FCC3DC2-76AA-D1FC-993B-B297E0F8038C}"/>
                </a:ext>
              </a:extLst>
            </p:cNvPr>
            <p:cNvSpPr txBox="1">
              <a:spLocks/>
            </p:cNvSpPr>
            <p:nvPr/>
          </p:nvSpPr>
          <p:spPr>
            <a:xfrm>
              <a:off x="3640582" y="1348202"/>
              <a:ext cx="1026042"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000" kern="0" dirty="0">
                  <a:latin typeface="VIP TIM Regular" panose="02000500000000000000" pitchFamily="2" charset="-78"/>
                  <a:cs typeface="VIP TIM Regular" panose="02000500000000000000" pitchFamily="2" charset="-78"/>
                </a:rPr>
                <a:t>هدف 3.2</a:t>
              </a:r>
              <a:endParaRPr lang="en" sz="1000" kern="0" dirty="0">
                <a:latin typeface="VIP TIM Regular" panose="02000500000000000000" pitchFamily="2" charset="-78"/>
                <a:cs typeface="VIP TIM Regular" panose="02000500000000000000" pitchFamily="2" charset="-78"/>
              </a:endParaRPr>
            </a:p>
          </p:txBody>
        </p:sp>
      </p:grpSp>
      <p:grpSp>
        <p:nvGrpSpPr>
          <p:cNvPr id="29" name="Groupe 28">
            <a:extLst>
              <a:ext uri="{FF2B5EF4-FFF2-40B4-BE49-F238E27FC236}">
                <a16:creationId xmlns:a16="http://schemas.microsoft.com/office/drawing/2014/main" id="{A9E707C5-D783-09C0-EFB3-13B5BC11552A}"/>
              </a:ext>
            </a:extLst>
          </p:cNvPr>
          <p:cNvGrpSpPr/>
          <p:nvPr/>
        </p:nvGrpSpPr>
        <p:grpSpPr>
          <a:xfrm>
            <a:off x="831020" y="3942549"/>
            <a:ext cx="3823042" cy="2078181"/>
            <a:chOff x="843582" y="1350820"/>
            <a:chExt cx="3823042" cy="2078181"/>
          </a:xfrm>
        </p:grpSpPr>
        <p:sp>
          <p:nvSpPr>
            <p:cNvPr id="30" name="Titre 12">
              <a:extLst>
                <a:ext uri="{FF2B5EF4-FFF2-40B4-BE49-F238E27FC236}">
                  <a16:creationId xmlns:a16="http://schemas.microsoft.com/office/drawing/2014/main" id="{3EF7F441-4330-32E3-D040-CB38C84F3894}"/>
                </a:ext>
              </a:extLst>
            </p:cNvPr>
            <p:cNvSpPr txBox="1">
              <a:spLocks/>
            </p:cNvSpPr>
            <p:nvPr/>
          </p:nvSpPr>
          <p:spPr>
            <a:xfrm>
              <a:off x="843583" y="1350820"/>
              <a:ext cx="2743200"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r" rtl="1"/>
              <a:r>
                <a:rPr lang="ar-TN" sz="1200" kern="0" dirty="0">
                  <a:solidFill>
                    <a:srgbClr val="92D050"/>
                  </a:solidFill>
                  <a:latin typeface="VIP TIM Regular" panose="02000500000000000000" pitchFamily="2" charset="-78"/>
                  <a:ea typeface="+mn-ea"/>
                  <a:cs typeface="VIP TIM Regular" panose="02000500000000000000" pitchFamily="2" charset="-78"/>
                </a:rPr>
                <a:t>على مستوى التعاون العربي والدولي</a:t>
              </a:r>
              <a:endParaRPr lang="fr-FR" sz="1200" kern="0" dirty="0">
                <a:solidFill>
                  <a:srgbClr val="92D050"/>
                </a:solidFill>
              </a:endParaRPr>
            </a:p>
          </p:txBody>
        </p:sp>
        <p:sp>
          <p:nvSpPr>
            <p:cNvPr id="31" name="Titre 5">
              <a:extLst>
                <a:ext uri="{FF2B5EF4-FFF2-40B4-BE49-F238E27FC236}">
                  <a16:creationId xmlns:a16="http://schemas.microsoft.com/office/drawing/2014/main" id="{928CAC5B-9BE9-5351-FD25-3A5B44334480}"/>
                </a:ext>
              </a:extLst>
            </p:cNvPr>
            <p:cNvSpPr txBox="1">
              <a:spLocks/>
            </p:cNvSpPr>
            <p:nvPr/>
          </p:nvSpPr>
          <p:spPr>
            <a:xfrm>
              <a:off x="843582" y="1860905"/>
              <a:ext cx="3797917" cy="156809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إنشاء منصات للتعاون العربي والدولي المشترك في مجال الثقة الرقمية والأمن السيبراني من أجل تبادل الخبرات والمعلومات التقنية من أجل مكافحة الجريمة السيبرانية العابرة للحدود وتأمين الفضاء الرقمي </a:t>
              </a:r>
              <a:r>
                <a:rPr lang="ar-TN" sz="1400" kern="1200" dirty="0" err="1">
                  <a:solidFill>
                    <a:schemeClr val="tx1"/>
                  </a:solidFill>
                  <a:latin typeface="VIP TIM Regular" panose="02000500000000000000" pitchFamily="2" charset="-78"/>
                  <a:ea typeface="+mn-ea"/>
                  <a:cs typeface="VIP TIM Regular" panose="02000500000000000000" pitchFamily="2" charset="-78"/>
                </a:rPr>
                <a:t>المعولم</a:t>
              </a:r>
              <a:endParaRPr lang="ar-TN" sz="1400" kern="1200" dirty="0">
                <a:solidFill>
                  <a:schemeClr val="tx1"/>
                </a:solidFill>
                <a:latin typeface="VIP TIM Regular" panose="02000500000000000000" pitchFamily="2" charset="-78"/>
                <a:ea typeface="+mn-ea"/>
                <a:cs typeface="VIP TIM Regular" panose="02000500000000000000" pitchFamily="2" charset="-78"/>
              </a:endParaRPr>
            </a:p>
            <a:p>
              <a:pPr algn="justLow" rtl="1"/>
              <a:endParaRPr lang="ar-TN" sz="1400" kern="1200" dirty="0">
                <a:solidFill>
                  <a:schemeClr val="tx1"/>
                </a:solidFill>
                <a:latin typeface="VIP TIM Regular" panose="02000500000000000000" pitchFamily="2" charset="-78"/>
                <a:ea typeface="+mn-ea"/>
                <a:cs typeface="VIP TIM Regular" panose="02000500000000000000" pitchFamily="2" charset="-78"/>
              </a:endParaRPr>
            </a:p>
          </p:txBody>
        </p:sp>
        <p:sp>
          <p:nvSpPr>
            <p:cNvPr id="32" name="Google Shape;624;p33">
              <a:extLst>
                <a:ext uri="{FF2B5EF4-FFF2-40B4-BE49-F238E27FC236}">
                  <a16:creationId xmlns:a16="http://schemas.microsoft.com/office/drawing/2014/main" id="{EA925DE8-CA5B-AADB-E3CA-AF2BE8BB0D37}"/>
                </a:ext>
              </a:extLst>
            </p:cNvPr>
            <p:cNvSpPr txBox="1">
              <a:spLocks/>
            </p:cNvSpPr>
            <p:nvPr/>
          </p:nvSpPr>
          <p:spPr>
            <a:xfrm>
              <a:off x="3640582" y="1350820"/>
              <a:ext cx="1026042"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000" kern="0" dirty="0">
                  <a:latin typeface="VIP TIM Regular" panose="02000500000000000000" pitchFamily="2" charset="-78"/>
                  <a:cs typeface="VIP TIM Regular" panose="02000500000000000000" pitchFamily="2" charset="-78"/>
                </a:rPr>
                <a:t>هدف 4.2</a:t>
              </a:r>
              <a:endParaRPr lang="en" sz="1000" kern="0" dirty="0">
                <a:latin typeface="VIP TIM Regular" panose="02000500000000000000" pitchFamily="2" charset="-78"/>
                <a:cs typeface="VIP TIM Regular" panose="02000500000000000000" pitchFamily="2" charset="-78"/>
              </a:endParaRPr>
            </a:p>
          </p:txBody>
        </p:sp>
      </p:grpSp>
      <p:sp>
        <p:nvSpPr>
          <p:cNvPr id="33" name="Google Shape;624;p33">
            <a:extLst>
              <a:ext uri="{FF2B5EF4-FFF2-40B4-BE49-F238E27FC236}">
                <a16:creationId xmlns:a16="http://schemas.microsoft.com/office/drawing/2014/main" id="{49383F00-A062-0B4C-84DB-67528E1B9F1F}"/>
              </a:ext>
            </a:extLst>
          </p:cNvPr>
          <p:cNvSpPr txBox="1">
            <a:spLocks/>
          </p:cNvSpPr>
          <p:nvPr/>
        </p:nvSpPr>
        <p:spPr>
          <a:xfrm>
            <a:off x="10052972" y="1380164"/>
            <a:ext cx="1791156" cy="474712"/>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3200" kern="0" dirty="0"/>
              <a:t>02</a:t>
            </a:r>
            <a:endParaRPr lang="en" sz="3200" kern="0" dirty="0"/>
          </a:p>
        </p:txBody>
      </p:sp>
      <p:sp>
        <p:nvSpPr>
          <p:cNvPr id="4" name="Titre 1">
            <a:extLst>
              <a:ext uri="{FF2B5EF4-FFF2-40B4-BE49-F238E27FC236}">
                <a16:creationId xmlns:a16="http://schemas.microsoft.com/office/drawing/2014/main" id="{EF13BF7C-BF45-F7BF-EB8C-E734522A71FA}"/>
              </a:ext>
            </a:extLst>
          </p:cNvPr>
          <p:cNvSpPr txBox="1">
            <a:spLocks/>
          </p:cNvSpPr>
          <p:nvPr/>
        </p:nvSpPr>
        <p:spPr>
          <a:xfrm>
            <a:off x="586596" y="22145"/>
            <a:ext cx="7813888"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rtl="1"/>
            <a:r>
              <a:rPr lang="ar-TN" sz="4800" b="1" dirty="0">
                <a:solidFill>
                  <a:srgbClr val="27A7CE"/>
                </a:solidFill>
                <a:latin typeface="VIP TIM Regular" panose="02000500000000000000" pitchFamily="2" charset="-78"/>
                <a:cs typeface="VIP TIM Regular" panose="02000500000000000000" pitchFamily="2" charset="-78"/>
              </a:rPr>
              <a:t>الأهداف الاستراتيجية</a:t>
            </a:r>
            <a:br>
              <a:rPr lang="fr-FR" sz="6000" b="1" dirty="0">
                <a:solidFill>
                  <a:srgbClr val="27A7CE"/>
                </a:solidFill>
                <a:latin typeface="VIP TIM Regular" panose="02000500000000000000" pitchFamily="2" charset="-78"/>
                <a:cs typeface="VIP TIM Regular" panose="02000500000000000000" pitchFamily="2" charset="-78"/>
              </a:rPr>
            </a:br>
            <a:r>
              <a:rPr lang="fr-FR" sz="2200" b="1" dirty="0" err="1">
                <a:solidFill>
                  <a:schemeClr val="tx1"/>
                </a:solidFill>
                <a:latin typeface="Century Gothic" panose="020B0502020202020204" pitchFamily="34" charset="0"/>
              </a:rPr>
              <a:t>strategic</a:t>
            </a:r>
            <a:r>
              <a:rPr lang="fr-FR" sz="2200" b="1" dirty="0">
                <a:solidFill>
                  <a:schemeClr val="tx1"/>
                </a:solidFill>
                <a:latin typeface="Century Gothic" panose="020B0502020202020204" pitchFamily="34" charset="0"/>
              </a:rPr>
              <a:t> GOALS </a:t>
            </a:r>
            <a:endParaRPr lang="fr-FR" sz="4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45601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5">
            <a:extLst>
              <a:ext uri="{FF2B5EF4-FFF2-40B4-BE49-F238E27FC236}">
                <a16:creationId xmlns:a16="http://schemas.microsoft.com/office/drawing/2014/main" id="{B702B232-3D71-ABD5-12E0-1ED10B7B0508}"/>
              </a:ext>
            </a:extLst>
          </p:cNvPr>
          <p:cNvSpPr txBox="1">
            <a:spLocks/>
          </p:cNvSpPr>
          <p:nvPr/>
        </p:nvSpPr>
        <p:spPr>
          <a:xfrm>
            <a:off x="10035084" y="1969816"/>
            <a:ext cx="1791156" cy="1217403"/>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400" dirty="0">
                <a:solidFill>
                  <a:schemeClr val="bg2">
                    <a:lumMod val="75000"/>
                  </a:schemeClr>
                </a:solidFill>
                <a:latin typeface="VIP TIM Regular" panose="02000500000000000000" pitchFamily="2" charset="-78"/>
                <a:ea typeface="+mn-ea"/>
                <a:cs typeface="VIP TIM Regular" panose="02000500000000000000" pitchFamily="2" charset="-78"/>
              </a:rPr>
              <a:t>الغاية الاستراتيجية الثانية :</a:t>
            </a:r>
            <a:endParaRPr lang="fr-FR" sz="24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7" name="Titre 5">
            <a:extLst>
              <a:ext uri="{FF2B5EF4-FFF2-40B4-BE49-F238E27FC236}">
                <a16:creationId xmlns:a16="http://schemas.microsoft.com/office/drawing/2014/main" id="{B25F40B9-7DDB-F90E-3EFD-FF8D872CC1BE}"/>
              </a:ext>
            </a:extLst>
          </p:cNvPr>
          <p:cNvSpPr txBox="1">
            <a:spLocks/>
          </p:cNvSpPr>
          <p:nvPr/>
        </p:nvSpPr>
        <p:spPr>
          <a:xfrm>
            <a:off x="10035084" y="3276684"/>
            <a:ext cx="1791156" cy="2838411"/>
          </a:xfrm>
          <a:prstGeom prst="rect">
            <a:avLst/>
          </a:prstGeom>
          <a:solidFill>
            <a:srgbClr val="FFFFFF">
              <a:alpha val="17650"/>
            </a:srgbClr>
          </a:solidFill>
          <a:ln w="9525" cap="flat" cmpd="sng">
            <a:solidFill>
              <a:srgbClr val="92D050"/>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3600" kern="1200" dirty="0">
                <a:solidFill>
                  <a:srgbClr val="92D050"/>
                </a:solidFill>
                <a:latin typeface="VIP TIM Regular" panose="02000500000000000000" pitchFamily="2" charset="-78"/>
                <a:ea typeface="+mn-ea"/>
                <a:cs typeface="VIP TIM Regular" panose="02000500000000000000" pitchFamily="2" charset="-78"/>
              </a:rPr>
              <a:t>"</a:t>
            </a:r>
            <a:r>
              <a:rPr lang="ar-TN" sz="3200" kern="1200" dirty="0">
                <a:solidFill>
                  <a:srgbClr val="92D050"/>
                </a:solidFill>
                <a:latin typeface="VIP TIM Regular" panose="02000500000000000000" pitchFamily="2" charset="-78"/>
                <a:ea typeface="+mn-ea"/>
                <a:cs typeface="VIP TIM Regular" panose="02000500000000000000" pitchFamily="2" charset="-78"/>
              </a:rPr>
              <a:t>تأمين الاستدامة الرقميّة</a:t>
            </a:r>
            <a:r>
              <a:rPr lang="ar-TN" sz="3600" kern="1200" dirty="0">
                <a:solidFill>
                  <a:srgbClr val="92D050"/>
                </a:solidFill>
                <a:latin typeface="VIP TIM Regular" panose="02000500000000000000" pitchFamily="2" charset="-78"/>
                <a:ea typeface="+mn-ea"/>
                <a:cs typeface="VIP TIM Regular" panose="02000500000000000000" pitchFamily="2" charset="-78"/>
              </a:rPr>
              <a:t>"</a:t>
            </a:r>
            <a:endParaRPr lang="ar-TN" sz="3600" dirty="0">
              <a:solidFill>
                <a:srgbClr val="92D050"/>
              </a:solidFill>
              <a:latin typeface="VIP TIM Regular" panose="02000500000000000000" pitchFamily="2" charset="-78"/>
              <a:ea typeface="+mn-ea"/>
              <a:cs typeface="VIP TIM Regular" panose="02000500000000000000" pitchFamily="2" charset="-78"/>
            </a:endParaRPr>
          </a:p>
          <a:p>
            <a:endParaRPr lang="ar-TN" sz="2000" kern="1200" dirty="0">
              <a:solidFill>
                <a:schemeClr val="tx1"/>
              </a:solidFill>
              <a:latin typeface="VIP TIM Regular" panose="02000500000000000000" pitchFamily="2" charset="-78"/>
              <a:ea typeface="+mn-ea"/>
              <a:cs typeface="VIP TIM Regular" panose="02000500000000000000" pitchFamily="2" charset="-78"/>
            </a:endParaRPr>
          </a:p>
          <a:p>
            <a:r>
              <a:rPr lang="ar-TN" sz="2000" kern="1200" dirty="0">
                <a:solidFill>
                  <a:schemeClr val="tx1"/>
                </a:solidFill>
                <a:latin typeface="VIP TIM Regular" panose="02000500000000000000" pitchFamily="2" charset="-78"/>
                <a:ea typeface="+mn-ea"/>
                <a:cs typeface="VIP TIM Regular" panose="02000500000000000000" pitchFamily="2" charset="-78"/>
              </a:rPr>
              <a:t> </a:t>
            </a:r>
            <a:endParaRPr lang="fr-FR" sz="2000" kern="0" dirty="0">
              <a:solidFill>
                <a:schemeClr val="tx1"/>
              </a:solidFill>
              <a:latin typeface="VIP TIM Regular" panose="02000500000000000000" pitchFamily="2" charset="-78"/>
              <a:cs typeface="VIP TIM Regular" panose="02000500000000000000" pitchFamily="2" charset="-78"/>
            </a:endParaRPr>
          </a:p>
        </p:txBody>
      </p:sp>
      <p:sp>
        <p:nvSpPr>
          <p:cNvPr id="3" name="Triangle isocèle 2">
            <a:extLst>
              <a:ext uri="{FF2B5EF4-FFF2-40B4-BE49-F238E27FC236}">
                <a16:creationId xmlns:a16="http://schemas.microsoft.com/office/drawing/2014/main" id="{5A0A1AA8-3ADA-7C5E-00BC-E1844CD02AC6}"/>
              </a:ext>
            </a:extLst>
          </p:cNvPr>
          <p:cNvSpPr/>
          <p:nvPr/>
        </p:nvSpPr>
        <p:spPr>
          <a:xfrm rot="16200000">
            <a:off x="7618591" y="3752400"/>
            <a:ext cx="4145279" cy="580110"/>
          </a:xfrm>
          <a:prstGeom prst="triangle">
            <a:avLst/>
          </a:prstGeom>
          <a:solidFill>
            <a:srgbClr val="FFFFFF">
              <a:alpha val="17650"/>
            </a:srgbClr>
          </a:solidFill>
          <a:ln w="9525" cap="flat" cmpd="sng">
            <a:solidFill>
              <a:srgbClr val="92D050"/>
            </a:solidFill>
            <a:prstDash val="solid"/>
            <a:round/>
            <a:headEnd type="none" w="sm" len="sm"/>
            <a:tailEnd type="none" w="sm" len="sm"/>
          </a:ln>
        </p:spPr>
        <p:txBody>
          <a:bodyPr spcFirstLastPara="1" wrap="square" lIns="91425" tIns="91425" rIns="91425" bIns="91425" anchor="b" anchorCtr="0">
            <a:noAutofit/>
          </a:bodyPr>
          <a:lstStyle/>
          <a:p>
            <a:pPr algn="ctr">
              <a:buClr>
                <a:schemeClr val="lt1"/>
              </a:buClr>
              <a:buSzPts val="6000"/>
            </a:pPr>
            <a:r>
              <a:rPr lang="ar-TN" sz="2400" b="1" dirty="0">
                <a:solidFill>
                  <a:schemeClr val="dk2"/>
                </a:solidFill>
                <a:latin typeface="VIP TIM Regular" panose="02000500000000000000" pitchFamily="2" charset="-78"/>
                <a:cs typeface="VIP TIM Regular" panose="02000500000000000000" pitchFamily="2" charset="-78"/>
                <a:sym typeface="IBM Plex Sans"/>
              </a:rPr>
              <a:t>الأهداف</a:t>
            </a:r>
            <a:endParaRPr lang="fr-FR" sz="2400" b="1" dirty="0">
              <a:solidFill>
                <a:schemeClr val="dk2"/>
              </a:solidFill>
              <a:latin typeface="VIP TIM Regular" panose="02000500000000000000" pitchFamily="2" charset="-78"/>
              <a:cs typeface="VIP TIM Regular" panose="02000500000000000000" pitchFamily="2" charset="-78"/>
              <a:sym typeface="IBM Plex Sans"/>
            </a:endParaRPr>
          </a:p>
        </p:txBody>
      </p:sp>
      <p:grpSp>
        <p:nvGrpSpPr>
          <p:cNvPr id="20" name="Groupe 19">
            <a:extLst>
              <a:ext uri="{FF2B5EF4-FFF2-40B4-BE49-F238E27FC236}">
                <a16:creationId xmlns:a16="http://schemas.microsoft.com/office/drawing/2014/main" id="{0AFE0A85-271E-4065-15D8-564FF39D29C7}"/>
              </a:ext>
            </a:extLst>
          </p:cNvPr>
          <p:cNvGrpSpPr/>
          <p:nvPr/>
        </p:nvGrpSpPr>
        <p:grpSpPr>
          <a:xfrm>
            <a:off x="843582" y="1627045"/>
            <a:ext cx="3823042" cy="2221056"/>
            <a:chOff x="843582" y="1207945"/>
            <a:chExt cx="3823042" cy="2221056"/>
          </a:xfrm>
        </p:grpSpPr>
        <p:sp>
          <p:nvSpPr>
            <p:cNvPr id="15" name="Titre 12">
              <a:extLst>
                <a:ext uri="{FF2B5EF4-FFF2-40B4-BE49-F238E27FC236}">
                  <a16:creationId xmlns:a16="http://schemas.microsoft.com/office/drawing/2014/main" id="{E3A28382-9949-C691-998F-58E2C7AD3B1F}"/>
                </a:ext>
              </a:extLst>
            </p:cNvPr>
            <p:cNvSpPr txBox="1">
              <a:spLocks/>
            </p:cNvSpPr>
            <p:nvPr/>
          </p:nvSpPr>
          <p:spPr>
            <a:xfrm>
              <a:off x="843583" y="1207945"/>
              <a:ext cx="2743200"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r" rtl="1"/>
              <a:r>
                <a:rPr lang="ar-TN" sz="1200" kern="0" dirty="0">
                  <a:solidFill>
                    <a:srgbClr val="92D050"/>
                  </a:solidFill>
                  <a:latin typeface="VIP TIM Regular" panose="02000500000000000000" pitchFamily="2" charset="-78"/>
                  <a:ea typeface="+mn-ea"/>
                  <a:cs typeface="VIP TIM Regular" panose="02000500000000000000" pitchFamily="2" charset="-78"/>
                </a:rPr>
                <a:t>على مستوى البنية التكنولوجية الرقميّة</a:t>
              </a:r>
              <a:endParaRPr lang="fr-FR" sz="1200" kern="0" dirty="0">
                <a:solidFill>
                  <a:srgbClr val="92D050"/>
                </a:solidFill>
              </a:endParaRPr>
            </a:p>
          </p:txBody>
        </p:sp>
        <p:sp>
          <p:nvSpPr>
            <p:cNvPr id="16" name="Titre 5">
              <a:extLst>
                <a:ext uri="{FF2B5EF4-FFF2-40B4-BE49-F238E27FC236}">
                  <a16:creationId xmlns:a16="http://schemas.microsoft.com/office/drawing/2014/main" id="{BC804015-F1A8-5CA9-E922-4DE109238C49}"/>
                </a:ext>
              </a:extLst>
            </p:cNvPr>
            <p:cNvSpPr txBox="1">
              <a:spLocks/>
            </p:cNvSpPr>
            <p:nvPr/>
          </p:nvSpPr>
          <p:spPr>
            <a:xfrm>
              <a:off x="843582" y="1722815"/>
              <a:ext cx="3797917" cy="170618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300" kern="1200" dirty="0">
                  <a:solidFill>
                    <a:schemeClr val="tx1"/>
                  </a:solidFill>
                  <a:latin typeface="VIP TIM Regular" panose="02000500000000000000" pitchFamily="2" charset="-78"/>
                  <a:ea typeface="+mn-ea"/>
                  <a:cs typeface="VIP TIM Regular" panose="02000500000000000000" pitchFamily="2" charset="-78"/>
                </a:rPr>
                <a:t>تحسين جودة الحياة للجميع من خلال تطوير الخدمات العامّة و الاستخدام الأمثل للتكنولوجيا في كل القطاعات : التعليم، والرعاية الصحية</a:t>
              </a:r>
              <a:r>
                <a:rPr lang="ar-SA" sz="1300" kern="1200" dirty="0">
                  <a:solidFill>
                    <a:schemeClr val="tx1"/>
                  </a:solidFill>
                  <a:latin typeface="VIP TIM Regular" panose="02000500000000000000" pitchFamily="2" charset="-78"/>
                  <a:ea typeface="+mn-ea"/>
                  <a:cs typeface="VIP TIM Regular" panose="02000500000000000000" pitchFamily="2" charset="-78"/>
                </a:rPr>
                <a:t>، الزراعة، </a:t>
              </a:r>
              <a:r>
                <a:rPr lang="ar-TN" sz="1300" kern="1200" dirty="0">
                  <a:solidFill>
                    <a:schemeClr val="tx1"/>
                  </a:solidFill>
                  <a:latin typeface="VIP TIM Regular" panose="02000500000000000000" pitchFamily="2" charset="-78"/>
                  <a:ea typeface="+mn-ea"/>
                  <a:cs typeface="VIP TIM Regular" panose="02000500000000000000" pitchFamily="2" charset="-78"/>
                </a:rPr>
                <a:t>النقل، والبنية التحتية العامّة، ... مع العمل على </a:t>
              </a:r>
              <a:r>
                <a:rPr lang="ar-TN" sz="1300" dirty="0">
                  <a:solidFill>
                    <a:schemeClr val="tx1"/>
                  </a:solidFill>
                  <a:latin typeface="VIP TIM Regular" panose="02000500000000000000" pitchFamily="2" charset="-78"/>
                  <a:ea typeface="+mn-ea"/>
                  <a:cs typeface="VIP TIM Regular" panose="02000500000000000000" pitchFamily="2" charset="-78"/>
                </a:rPr>
                <a:t>تحسين</a:t>
              </a:r>
              <a:r>
                <a:rPr lang="ar-TN" sz="1300" kern="1200" dirty="0">
                  <a:solidFill>
                    <a:schemeClr val="tx1"/>
                  </a:solidFill>
                  <a:latin typeface="VIP TIM Regular" panose="02000500000000000000" pitchFamily="2" charset="-78"/>
                  <a:ea typeface="+mn-ea"/>
                  <a:cs typeface="VIP TIM Regular" panose="02000500000000000000" pitchFamily="2" charset="-78"/>
                </a:rPr>
                <a:t> كفاءة استخدام الموارد الطبيعية </a:t>
              </a:r>
              <a:r>
                <a:rPr lang="ar-TN" sz="1300" kern="1200" dirty="0">
                  <a:solidFill>
                    <a:schemeClr val="tx1"/>
                  </a:solidFill>
                  <a:highlight>
                    <a:srgbClr val="FFFF00"/>
                  </a:highlight>
                  <a:latin typeface="VIP TIM Regular" panose="02000500000000000000" pitchFamily="2" charset="-78"/>
                  <a:ea typeface="+mn-ea"/>
                  <a:cs typeface="VIP TIM Regular" panose="02000500000000000000" pitchFamily="2" charset="-78"/>
                </a:rPr>
                <a:t> </a:t>
              </a:r>
              <a:endParaRPr lang="ar-TN" sz="1300" dirty="0">
                <a:solidFill>
                  <a:schemeClr val="tx1"/>
                </a:solidFill>
                <a:highlight>
                  <a:srgbClr val="FFFF00"/>
                </a:highlight>
                <a:latin typeface="VIP TIM Regular" panose="02000500000000000000" pitchFamily="2" charset="-78"/>
                <a:ea typeface="+mn-ea"/>
                <a:cs typeface="VIP TIM Regular" panose="02000500000000000000" pitchFamily="2" charset="-78"/>
              </a:endParaRPr>
            </a:p>
            <a:p>
              <a:pPr algn="justLow" rtl="1"/>
              <a:endParaRPr lang="ar-TN" sz="1300" kern="1200" dirty="0">
                <a:solidFill>
                  <a:schemeClr val="tx1"/>
                </a:solidFill>
                <a:latin typeface="VIP TIM Regular" panose="02000500000000000000" pitchFamily="2" charset="-78"/>
                <a:ea typeface="+mn-ea"/>
                <a:cs typeface="VIP TIM Regular" panose="02000500000000000000" pitchFamily="2" charset="-78"/>
              </a:endParaRPr>
            </a:p>
          </p:txBody>
        </p:sp>
        <p:sp>
          <p:nvSpPr>
            <p:cNvPr id="17" name="Google Shape;624;p33">
              <a:extLst>
                <a:ext uri="{FF2B5EF4-FFF2-40B4-BE49-F238E27FC236}">
                  <a16:creationId xmlns:a16="http://schemas.microsoft.com/office/drawing/2014/main" id="{BFC2793D-7222-2081-D33F-10FF17D228F7}"/>
                </a:ext>
              </a:extLst>
            </p:cNvPr>
            <p:cNvSpPr txBox="1">
              <a:spLocks/>
            </p:cNvSpPr>
            <p:nvPr/>
          </p:nvSpPr>
          <p:spPr>
            <a:xfrm>
              <a:off x="3640582" y="1207945"/>
              <a:ext cx="1026042"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000" kern="0" dirty="0">
                  <a:latin typeface="VIP TIM Regular" panose="02000500000000000000" pitchFamily="2" charset="-78"/>
                  <a:cs typeface="VIP TIM Regular" panose="02000500000000000000" pitchFamily="2" charset="-78"/>
                </a:rPr>
                <a:t>هدف 2.3</a:t>
              </a:r>
              <a:endParaRPr lang="en" sz="1000" kern="0" dirty="0">
                <a:latin typeface="VIP TIM Regular" panose="02000500000000000000" pitchFamily="2" charset="-78"/>
                <a:cs typeface="VIP TIM Regular" panose="02000500000000000000" pitchFamily="2" charset="-78"/>
              </a:endParaRPr>
            </a:p>
          </p:txBody>
        </p:sp>
      </p:grpSp>
      <p:grpSp>
        <p:nvGrpSpPr>
          <p:cNvPr id="21" name="Groupe 20">
            <a:extLst>
              <a:ext uri="{FF2B5EF4-FFF2-40B4-BE49-F238E27FC236}">
                <a16:creationId xmlns:a16="http://schemas.microsoft.com/office/drawing/2014/main" id="{75B77E47-90C1-9303-F382-B6C2BFEC0B4D}"/>
              </a:ext>
            </a:extLst>
          </p:cNvPr>
          <p:cNvGrpSpPr/>
          <p:nvPr/>
        </p:nvGrpSpPr>
        <p:grpSpPr>
          <a:xfrm>
            <a:off x="5109816" y="1617520"/>
            <a:ext cx="3823042" cy="2082965"/>
            <a:chOff x="843582" y="1617520"/>
            <a:chExt cx="3823042" cy="2082965"/>
          </a:xfrm>
        </p:grpSpPr>
        <p:sp>
          <p:nvSpPr>
            <p:cNvPr id="22" name="Titre 12">
              <a:extLst>
                <a:ext uri="{FF2B5EF4-FFF2-40B4-BE49-F238E27FC236}">
                  <a16:creationId xmlns:a16="http://schemas.microsoft.com/office/drawing/2014/main" id="{AACB33E5-9F84-945B-4E6F-2DE0B5DF0654}"/>
                </a:ext>
              </a:extLst>
            </p:cNvPr>
            <p:cNvSpPr txBox="1">
              <a:spLocks/>
            </p:cNvSpPr>
            <p:nvPr/>
          </p:nvSpPr>
          <p:spPr>
            <a:xfrm>
              <a:off x="843583" y="1617520"/>
              <a:ext cx="2743200"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r" rtl="1"/>
              <a:r>
                <a:rPr lang="ar-TN" sz="1200" kern="0" dirty="0">
                  <a:solidFill>
                    <a:srgbClr val="92D050"/>
                  </a:solidFill>
                  <a:latin typeface="VIP TIM Regular" panose="02000500000000000000" pitchFamily="2" charset="-78"/>
                  <a:ea typeface="+mn-ea"/>
                  <a:cs typeface="VIP TIM Regular" panose="02000500000000000000" pitchFamily="2" charset="-78"/>
                </a:rPr>
                <a:t>على مستوى البيئة التكنولوجية الرقميّة</a:t>
              </a:r>
              <a:endParaRPr lang="fr-FR" sz="1200" kern="0" dirty="0">
                <a:solidFill>
                  <a:srgbClr val="92D050"/>
                </a:solidFill>
              </a:endParaRPr>
            </a:p>
          </p:txBody>
        </p:sp>
        <p:sp>
          <p:nvSpPr>
            <p:cNvPr id="23" name="Titre 5">
              <a:extLst>
                <a:ext uri="{FF2B5EF4-FFF2-40B4-BE49-F238E27FC236}">
                  <a16:creationId xmlns:a16="http://schemas.microsoft.com/office/drawing/2014/main" id="{04CE814D-937F-B81F-B968-60E7E46F7E79}"/>
                </a:ext>
              </a:extLst>
            </p:cNvPr>
            <p:cNvSpPr txBox="1">
              <a:spLocks/>
            </p:cNvSpPr>
            <p:nvPr/>
          </p:nvSpPr>
          <p:spPr>
            <a:xfrm>
              <a:off x="843582" y="2132389"/>
              <a:ext cx="3797917" cy="156809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تعزيز السياسات والاستراتيجيات </a:t>
              </a:r>
              <a:r>
                <a:rPr lang="ar-SA" sz="1400" kern="1200" dirty="0">
                  <a:solidFill>
                    <a:schemeClr val="tx1"/>
                  </a:solidFill>
                  <a:latin typeface="VIP TIM Regular" panose="02000500000000000000" pitchFamily="2" charset="-78"/>
                  <a:ea typeface="+mn-ea"/>
                  <a:cs typeface="VIP TIM Regular" panose="02000500000000000000" pitchFamily="2" charset="-78"/>
                </a:rPr>
                <a:t>ل</a:t>
              </a:r>
              <a:r>
                <a:rPr lang="ar-TN" sz="1400" kern="1200" dirty="0">
                  <a:solidFill>
                    <a:schemeClr val="tx1"/>
                  </a:solidFill>
                  <a:latin typeface="VIP TIM Regular" panose="02000500000000000000" pitchFamily="2" charset="-78"/>
                  <a:ea typeface="+mn-ea"/>
                  <a:cs typeface="VIP TIM Regular" panose="02000500000000000000" pitchFamily="2" charset="-78"/>
                </a:rPr>
                <a:t>تحسين مستوى أداء المنطقة العربية</a:t>
              </a:r>
              <a:r>
                <a:rPr lang="ar-SA" sz="1400" kern="1200" dirty="0">
                  <a:solidFill>
                    <a:schemeClr val="tx1"/>
                  </a:solidFill>
                  <a:latin typeface="VIP TIM Regular" panose="02000500000000000000" pitchFamily="2" charset="-78"/>
                  <a:ea typeface="+mn-ea"/>
                  <a:cs typeface="VIP TIM Regular" panose="02000500000000000000" pitchFamily="2" charset="-78"/>
                </a:rPr>
                <a:t> </a:t>
              </a:r>
              <a:r>
                <a:rPr lang="ar-TN" sz="1400" kern="1200" dirty="0">
                  <a:solidFill>
                    <a:schemeClr val="tx1"/>
                  </a:solidFill>
                  <a:latin typeface="VIP TIM Regular" panose="02000500000000000000" pitchFamily="2" charset="-78"/>
                  <a:ea typeface="+mn-ea"/>
                  <a:cs typeface="VIP TIM Regular" panose="02000500000000000000" pitchFamily="2" charset="-78"/>
                </a:rPr>
                <a:t> </a:t>
              </a:r>
              <a:r>
                <a:rPr lang="ar-SA" sz="1400" kern="1200" dirty="0">
                  <a:solidFill>
                    <a:schemeClr val="tx1"/>
                  </a:solidFill>
                  <a:latin typeface="VIP TIM Regular" panose="02000500000000000000" pitchFamily="2" charset="-78"/>
                  <a:ea typeface="+mn-ea"/>
                  <a:cs typeface="VIP TIM Regular" panose="02000500000000000000" pitchFamily="2" charset="-78"/>
                </a:rPr>
                <a:t>في </a:t>
              </a:r>
              <a:r>
                <a:rPr lang="ar-TN" sz="1400" kern="1200" dirty="0">
                  <a:solidFill>
                    <a:schemeClr val="tx1"/>
                  </a:solidFill>
                  <a:latin typeface="VIP TIM Regular" panose="02000500000000000000" pitchFamily="2" charset="-78"/>
                  <a:ea typeface="+mn-ea"/>
                  <a:cs typeface="VIP TIM Regular" panose="02000500000000000000" pitchFamily="2" charset="-78"/>
                </a:rPr>
                <a:t>بناء مستقبل مستدام </a:t>
              </a:r>
              <a:r>
                <a:rPr lang="ar-SA" sz="1400" kern="1200" dirty="0">
                  <a:solidFill>
                    <a:schemeClr val="tx1"/>
                  </a:solidFill>
                  <a:latin typeface="VIP TIM Regular" panose="02000500000000000000" pitchFamily="2" charset="-78"/>
                  <a:ea typeface="+mn-ea"/>
                  <a:cs typeface="VIP TIM Regular" panose="02000500000000000000" pitchFamily="2" charset="-78"/>
                </a:rPr>
                <a:t>يرتكز</a:t>
              </a:r>
              <a:r>
                <a:rPr lang="ar-TN" sz="1400" kern="1200" dirty="0">
                  <a:solidFill>
                    <a:schemeClr val="tx1"/>
                  </a:solidFill>
                  <a:latin typeface="VIP TIM Regular" panose="02000500000000000000" pitchFamily="2" charset="-78"/>
                  <a:ea typeface="+mn-ea"/>
                  <a:cs typeface="VIP TIM Regular" panose="02000500000000000000" pitchFamily="2" charset="-78"/>
                </a:rPr>
                <a:t> على الشمول الرقمي والتكنولوجيا الخضراء</a:t>
              </a:r>
              <a:r>
                <a:rPr lang="ar-SA" sz="1400" kern="1200" dirty="0">
                  <a:solidFill>
                    <a:schemeClr val="tx1"/>
                  </a:solidFill>
                  <a:latin typeface="VIP TIM Regular" panose="02000500000000000000" pitchFamily="2" charset="-78"/>
                  <a:ea typeface="+mn-ea"/>
                  <a:cs typeface="VIP TIM Regular" panose="02000500000000000000" pitchFamily="2" charset="-78"/>
                </a:rPr>
                <a:t> وحسن استخدام التكنولوجيا من أجل الاستدامة </a:t>
              </a:r>
              <a:endParaRPr lang="ar-TN" sz="1400" dirty="0">
                <a:solidFill>
                  <a:schemeClr val="tx1"/>
                </a:solidFill>
                <a:latin typeface="VIP TIM Regular" panose="02000500000000000000" pitchFamily="2" charset="-78"/>
                <a:ea typeface="+mn-ea"/>
                <a:cs typeface="VIP TIM Regular" panose="02000500000000000000" pitchFamily="2" charset="-78"/>
              </a:endParaRPr>
            </a:p>
            <a:p>
              <a:pPr algn="justLow" rtl="1"/>
              <a:endParaRPr lang="ar-TN" sz="1400" kern="1200" dirty="0">
                <a:solidFill>
                  <a:schemeClr val="tx1"/>
                </a:solidFill>
                <a:latin typeface="VIP TIM Regular" panose="02000500000000000000" pitchFamily="2" charset="-78"/>
                <a:ea typeface="+mn-ea"/>
                <a:cs typeface="VIP TIM Regular" panose="02000500000000000000" pitchFamily="2" charset="-78"/>
              </a:endParaRPr>
            </a:p>
            <a:p>
              <a:pPr algn="justLow" rtl="1"/>
              <a:endParaRPr lang="ar-TN" sz="1400" kern="1200" dirty="0">
                <a:solidFill>
                  <a:schemeClr val="tx1"/>
                </a:solidFill>
                <a:latin typeface="VIP TIM Regular" panose="02000500000000000000" pitchFamily="2" charset="-78"/>
                <a:ea typeface="+mn-ea"/>
                <a:cs typeface="VIP TIM Regular" panose="02000500000000000000" pitchFamily="2" charset="-78"/>
              </a:endParaRPr>
            </a:p>
          </p:txBody>
        </p:sp>
        <p:sp>
          <p:nvSpPr>
            <p:cNvPr id="24" name="Google Shape;624;p33">
              <a:extLst>
                <a:ext uri="{FF2B5EF4-FFF2-40B4-BE49-F238E27FC236}">
                  <a16:creationId xmlns:a16="http://schemas.microsoft.com/office/drawing/2014/main" id="{4C6885EA-6757-3D03-4FA5-F1A0687CF9DB}"/>
                </a:ext>
              </a:extLst>
            </p:cNvPr>
            <p:cNvSpPr txBox="1">
              <a:spLocks/>
            </p:cNvSpPr>
            <p:nvPr/>
          </p:nvSpPr>
          <p:spPr>
            <a:xfrm>
              <a:off x="3640582" y="1617520"/>
              <a:ext cx="1026042"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000" kern="0" dirty="0">
                  <a:latin typeface="VIP TIM Regular" panose="02000500000000000000" pitchFamily="2" charset="-78"/>
                  <a:cs typeface="VIP TIM Regular" panose="02000500000000000000" pitchFamily="2" charset="-78"/>
                </a:rPr>
                <a:t>هدف 1.3</a:t>
              </a:r>
              <a:endParaRPr lang="en" sz="1000" kern="0" dirty="0">
                <a:latin typeface="VIP TIM Regular" panose="02000500000000000000" pitchFamily="2" charset="-78"/>
                <a:cs typeface="VIP TIM Regular" panose="02000500000000000000" pitchFamily="2" charset="-78"/>
              </a:endParaRPr>
            </a:p>
          </p:txBody>
        </p:sp>
      </p:grpSp>
      <p:grpSp>
        <p:nvGrpSpPr>
          <p:cNvPr id="25" name="Groupe 24">
            <a:extLst>
              <a:ext uri="{FF2B5EF4-FFF2-40B4-BE49-F238E27FC236}">
                <a16:creationId xmlns:a16="http://schemas.microsoft.com/office/drawing/2014/main" id="{64D034F6-93D4-41A5-3C69-D87345E46961}"/>
              </a:ext>
            </a:extLst>
          </p:cNvPr>
          <p:cNvGrpSpPr/>
          <p:nvPr/>
        </p:nvGrpSpPr>
        <p:grpSpPr>
          <a:xfrm>
            <a:off x="5122379" y="3939931"/>
            <a:ext cx="3823042" cy="2080798"/>
            <a:chOff x="843582" y="1348202"/>
            <a:chExt cx="3823042" cy="2080798"/>
          </a:xfrm>
        </p:grpSpPr>
        <p:sp>
          <p:nvSpPr>
            <p:cNvPr id="26" name="Titre 12">
              <a:extLst>
                <a:ext uri="{FF2B5EF4-FFF2-40B4-BE49-F238E27FC236}">
                  <a16:creationId xmlns:a16="http://schemas.microsoft.com/office/drawing/2014/main" id="{2BBC90DF-4E29-6C03-47B9-5070E5E91F0F}"/>
                </a:ext>
              </a:extLst>
            </p:cNvPr>
            <p:cNvSpPr txBox="1">
              <a:spLocks/>
            </p:cNvSpPr>
            <p:nvPr/>
          </p:nvSpPr>
          <p:spPr>
            <a:xfrm>
              <a:off x="843583" y="1348202"/>
              <a:ext cx="2743200"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r" rtl="1"/>
              <a:r>
                <a:rPr lang="ar-TN" sz="1050" kern="0" dirty="0">
                  <a:solidFill>
                    <a:srgbClr val="92D050"/>
                  </a:solidFill>
                  <a:latin typeface="VIP TIM Regular" panose="02000500000000000000" pitchFamily="2" charset="-78"/>
                  <a:ea typeface="+mn-ea"/>
                  <a:cs typeface="VIP TIM Regular" panose="02000500000000000000" pitchFamily="2" charset="-78"/>
                </a:rPr>
                <a:t>على مستوى </a:t>
              </a:r>
              <a:r>
                <a:rPr lang="ar-TN" sz="1200" kern="0" dirty="0">
                  <a:solidFill>
                    <a:srgbClr val="92D050"/>
                  </a:solidFill>
                  <a:latin typeface="VIP TIM Regular" panose="02000500000000000000" pitchFamily="2" charset="-78"/>
                  <a:ea typeface="+mn-ea"/>
                  <a:cs typeface="VIP TIM Regular" panose="02000500000000000000" pitchFamily="2" charset="-78"/>
                </a:rPr>
                <a:t>القدرات التكنولوجية الرقميّة</a:t>
              </a:r>
              <a:endParaRPr lang="fr-FR" sz="1200" kern="0" dirty="0">
                <a:solidFill>
                  <a:srgbClr val="92D050"/>
                </a:solidFill>
              </a:endParaRPr>
            </a:p>
          </p:txBody>
        </p:sp>
        <p:sp>
          <p:nvSpPr>
            <p:cNvPr id="27" name="Titre 5">
              <a:extLst>
                <a:ext uri="{FF2B5EF4-FFF2-40B4-BE49-F238E27FC236}">
                  <a16:creationId xmlns:a16="http://schemas.microsoft.com/office/drawing/2014/main" id="{8C791BF3-1FF0-8928-1C6D-FC41212FC745}"/>
                </a:ext>
              </a:extLst>
            </p:cNvPr>
            <p:cNvSpPr txBox="1">
              <a:spLocks/>
            </p:cNvSpPr>
            <p:nvPr/>
          </p:nvSpPr>
          <p:spPr>
            <a:xfrm>
              <a:off x="843582" y="1860904"/>
              <a:ext cx="3797917" cy="156809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تطوير التدريب والتثقيف المستمر بأهمية الشمول و الاستدامة في المنطقة العربية ودعم الابتكار وريادة الأعمال في مجال التكنولوجيا الخضراء والحلول الرقمية المستدامة التي تلبي احتياجات المنطقة وتساهم في تحقيق أهداف التنمية المستدامة</a:t>
              </a:r>
            </a:p>
          </p:txBody>
        </p:sp>
        <p:sp>
          <p:nvSpPr>
            <p:cNvPr id="28" name="Google Shape;624;p33">
              <a:extLst>
                <a:ext uri="{FF2B5EF4-FFF2-40B4-BE49-F238E27FC236}">
                  <a16:creationId xmlns:a16="http://schemas.microsoft.com/office/drawing/2014/main" id="{7FCC3DC2-76AA-D1FC-993B-B297E0F8038C}"/>
                </a:ext>
              </a:extLst>
            </p:cNvPr>
            <p:cNvSpPr txBox="1">
              <a:spLocks/>
            </p:cNvSpPr>
            <p:nvPr/>
          </p:nvSpPr>
          <p:spPr>
            <a:xfrm>
              <a:off x="3640582" y="1348202"/>
              <a:ext cx="1026042"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000" kern="0" dirty="0">
                  <a:latin typeface="VIP TIM Regular" panose="02000500000000000000" pitchFamily="2" charset="-78"/>
                  <a:cs typeface="VIP TIM Regular" panose="02000500000000000000" pitchFamily="2" charset="-78"/>
                </a:rPr>
                <a:t>هدف 3.3</a:t>
              </a:r>
              <a:endParaRPr lang="en" sz="1000" kern="0" dirty="0">
                <a:latin typeface="VIP TIM Regular" panose="02000500000000000000" pitchFamily="2" charset="-78"/>
                <a:cs typeface="VIP TIM Regular" panose="02000500000000000000" pitchFamily="2" charset="-78"/>
              </a:endParaRPr>
            </a:p>
          </p:txBody>
        </p:sp>
      </p:grpSp>
      <p:grpSp>
        <p:nvGrpSpPr>
          <p:cNvPr id="29" name="Groupe 28">
            <a:extLst>
              <a:ext uri="{FF2B5EF4-FFF2-40B4-BE49-F238E27FC236}">
                <a16:creationId xmlns:a16="http://schemas.microsoft.com/office/drawing/2014/main" id="{A9E707C5-D783-09C0-EFB3-13B5BC11552A}"/>
              </a:ext>
            </a:extLst>
          </p:cNvPr>
          <p:cNvGrpSpPr/>
          <p:nvPr/>
        </p:nvGrpSpPr>
        <p:grpSpPr>
          <a:xfrm>
            <a:off x="831020" y="3942549"/>
            <a:ext cx="3823042" cy="2078181"/>
            <a:chOff x="843582" y="1350820"/>
            <a:chExt cx="3823042" cy="2078181"/>
          </a:xfrm>
        </p:grpSpPr>
        <p:sp>
          <p:nvSpPr>
            <p:cNvPr id="30" name="Titre 12">
              <a:extLst>
                <a:ext uri="{FF2B5EF4-FFF2-40B4-BE49-F238E27FC236}">
                  <a16:creationId xmlns:a16="http://schemas.microsoft.com/office/drawing/2014/main" id="{3EF7F441-4330-32E3-D040-CB38C84F3894}"/>
                </a:ext>
              </a:extLst>
            </p:cNvPr>
            <p:cNvSpPr txBox="1">
              <a:spLocks/>
            </p:cNvSpPr>
            <p:nvPr/>
          </p:nvSpPr>
          <p:spPr>
            <a:xfrm>
              <a:off x="843583" y="1350820"/>
              <a:ext cx="2743200"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r" rtl="1"/>
              <a:r>
                <a:rPr lang="ar-TN" sz="1200" kern="0" dirty="0">
                  <a:solidFill>
                    <a:srgbClr val="92D050"/>
                  </a:solidFill>
                  <a:latin typeface="VIP TIM Regular" panose="02000500000000000000" pitchFamily="2" charset="-78"/>
                  <a:ea typeface="+mn-ea"/>
                  <a:cs typeface="VIP TIM Regular" panose="02000500000000000000" pitchFamily="2" charset="-78"/>
                </a:rPr>
                <a:t>على مستوى التعاون العربي والدولي</a:t>
              </a:r>
              <a:endParaRPr lang="fr-FR" sz="1200" kern="0" dirty="0">
                <a:solidFill>
                  <a:srgbClr val="92D050"/>
                </a:solidFill>
              </a:endParaRPr>
            </a:p>
          </p:txBody>
        </p:sp>
        <p:sp>
          <p:nvSpPr>
            <p:cNvPr id="31" name="Titre 5">
              <a:extLst>
                <a:ext uri="{FF2B5EF4-FFF2-40B4-BE49-F238E27FC236}">
                  <a16:creationId xmlns:a16="http://schemas.microsoft.com/office/drawing/2014/main" id="{928CAC5B-9BE9-5351-FD25-3A5B44334480}"/>
                </a:ext>
              </a:extLst>
            </p:cNvPr>
            <p:cNvSpPr txBox="1">
              <a:spLocks/>
            </p:cNvSpPr>
            <p:nvPr/>
          </p:nvSpPr>
          <p:spPr>
            <a:xfrm>
              <a:off x="843582" y="1860905"/>
              <a:ext cx="3797917" cy="156809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دعم الجهود المشتركة في الدول العربية نحو تطوير حلول مبتكرة ومستدامة لمواجهة التحديات البيئية والاقتصادية والاجتماعية من أجل خلق فضاء رقمي مستدام ويضمن الرفاه للجميع</a:t>
              </a:r>
            </a:p>
            <a:p>
              <a:pPr algn="justLow" rtl="1"/>
              <a:endParaRPr lang="ar-TN" sz="1400" kern="1200" dirty="0">
                <a:solidFill>
                  <a:schemeClr val="tx1"/>
                </a:solidFill>
                <a:latin typeface="VIP TIM Regular" panose="02000500000000000000" pitchFamily="2" charset="-78"/>
                <a:ea typeface="+mn-ea"/>
                <a:cs typeface="VIP TIM Regular" panose="02000500000000000000" pitchFamily="2" charset="-78"/>
              </a:endParaRPr>
            </a:p>
          </p:txBody>
        </p:sp>
        <p:sp>
          <p:nvSpPr>
            <p:cNvPr id="32" name="Google Shape;624;p33">
              <a:extLst>
                <a:ext uri="{FF2B5EF4-FFF2-40B4-BE49-F238E27FC236}">
                  <a16:creationId xmlns:a16="http://schemas.microsoft.com/office/drawing/2014/main" id="{EA925DE8-CA5B-AADB-E3CA-AF2BE8BB0D37}"/>
                </a:ext>
              </a:extLst>
            </p:cNvPr>
            <p:cNvSpPr txBox="1">
              <a:spLocks/>
            </p:cNvSpPr>
            <p:nvPr/>
          </p:nvSpPr>
          <p:spPr>
            <a:xfrm>
              <a:off x="3640582" y="1350820"/>
              <a:ext cx="1026042" cy="41563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000" kern="0" dirty="0">
                  <a:latin typeface="VIP TIM Regular" panose="02000500000000000000" pitchFamily="2" charset="-78"/>
                  <a:cs typeface="VIP TIM Regular" panose="02000500000000000000" pitchFamily="2" charset="-78"/>
                </a:rPr>
                <a:t>هدف 4.3</a:t>
              </a:r>
              <a:endParaRPr lang="en" sz="1000" kern="0" dirty="0">
                <a:latin typeface="VIP TIM Regular" panose="02000500000000000000" pitchFamily="2" charset="-78"/>
                <a:cs typeface="VIP TIM Regular" panose="02000500000000000000" pitchFamily="2" charset="-78"/>
              </a:endParaRPr>
            </a:p>
          </p:txBody>
        </p:sp>
      </p:grpSp>
      <p:sp>
        <p:nvSpPr>
          <p:cNvPr id="33" name="Google Shape;624;p33">
            <a:extLst>
              <a:ext uri="{FF2B5EF4-FFF2-40B4-BE49-F238E27FC236}">
                <a16:creationId xmlns:a16="http://schemas.microsoft.com/office/drawing/2014/main" id="{49383F00-A062-0B4C-84DB-67528E1B9F1F}"/>
              </a:ext>
            </a:extLst>
          </p:cNvPr>
          <p:cNvSpPr txBox="1">
            <a:spLocks/>
          </p:cNvSpPr>
          <p:nvPr/>
        </p:nvSpPr>
        <p:spPr>
          <a:xfrm>
            <a:off x="10052972" y="1380164"/>
            <a:ext cx="1791156" cy="474712"/>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3200" kern="0" dirty="0"/>
              <a:t>03</a:t>
            </a:r>
            <a:endParaRPr lang="en" sz="3200" kern="0" dirty="0"/>
          </a:p>
        </p:txBody>
      </p:sp>
      <p:sp>
        <p:nvSpPr>
          <p:cNvPr id="4" name="Titre 1">
            <a:extLst>
              <a:ext uri="{FF2B5EF4-FFF2-40B4-BE49-F238E27FC236}">
                <a16:creationId xmlns:a16="http://schemas.microsoft.com/office/drawing/2014/main" id="{59672B10-CBBE-1153-838F-F3553CB342D9}"/>
              </a:ext>
            </a:extLst>
          </p:cNvPr>
          <p:cNvSpPr txBox="1">
            <a:spLocks/>
          </p:cNvSpPr>
          <p:nvPr/>
        </p:nvSpPr>
        <p:spPr>
          <a:xfrm>
            <a:off x="586596" y="22145"/>
            <a:ext cx="7813888"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rtl="1"/>
            <a:r>
              <a:rPr lang="ar-TN" sz="4800" b="1" dirty="0">
                <a:solidFill>
                  <a:srgbClr val="27A7CE"/>
                </a:solidFill>
                <a:latin typeface="VIP TIM Regular" panose="02000500000000000000" pitchFamily="2" charset="-78"/>
                <a:cs typeface="VIP TIM Regular" panose="02000500000000000000" pitchFamily="2" charset="-78"/>
              </a:rPr>
              <a:t>الأهداف الاستراتيجية</a:t>
            </a:r>
            <a:br>
              <a:rPr lang="fr-FR" sz="6000" b="1" dirty="0">
                <a:solidFill>
                  <a:srgbClr val="27A7CE"/>
                </a:solidFill>
                <a:latin typeface="VIP TIM Regular" panose="02000500000000000000" pitchFamily="2" charset="-78"/>
                <a:cs typeface="VIP TIM Regular" panose="02000500000000000000" pitchFamily="2" charset="-78"/>
              </a:rPr>
            </a:br>
            <a:r>
              <a:rPr lang="fr-FR" sz="2200" b="1" dirty="0" err="1">
                <a:solidFill>
                  <a:schemeClr val="tx1"/>
                </a:solidFill>
                <a:latin typeface="Century Gothic" panose="020B0502020202020204" pitchFamily="34" charset="0"/>
              </a:rPr>
              <a:t>strategic</a:t>
            </a:r>
            <a:r>
              <a:rPr lang="fr-FR" sz="2200" b="1" dirty="0">
                <a:solidFill>
                  <a:schemeClr val="tx1"/>
                </a:solidFill>
                <a:latin typeface="Century Gothic" panose="020B0502020202020204" pitchFamily="34" charset="0"/>
              </a:rPr>
              <a:t> GOALS </a:t>
            </a:r>
            <a:endParaRPr lang="fr-FR" sz="4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37507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CC128F5-DA2A-A44B-0B4C-43E09156AEB2}"/>
              </a:ext>
            </a:extLst>
          </p:cNvPr>
          <p:cNvSpPr>
            <a:spLocks noGrp="1"/>
          </p:cNvSpPr>
          <p:nvPr>
            <p:ph type="sldNum" sz="quarter" idx="4294967295"/>
          </p:nvPr>
        </p:nvSpPr>
        <p:spPr>
          <a:xfrm>
            <a:off x="0" y="0"/>
            <a:ext cx="0" cy="0"/>
          </a:xfrm>
        </p:spPr>
        <p:txBody>
          <a:bodyPr/>
          <a:lstStyle/>
          <a:p>
            <a:fld id="{A1DCACA3-F862-4021-BD4A-6F01EC2E1DF8}" type="slidenum">
              <a:rPr lang="fr-FR" smtClean="0"/>
              <a:t>19</a:t>
            </a:fld>
            <a:endParaRPr lang="fr-FR"/>
          </a:p>
        </p:txBody>
      </p:sp>
      <p:sp>
        <p:nvSpPr>
          <p:cNvPr id="8" name="Titre 1">
            <a:extLst>
              <a:ext uri="{FF2B5EF4-FFF2-40B4-BE49-F238E27FC236}">
                <a16:creationId xmlns:a16="http://schemas.microsoft.com/office/drawing/2014/main" id="{AC1A5376-C8C5-551E-1C6F-DDD887D280BD}"/>
              </a:ext>
            </a:extLst>
          </p:cNvPr>
          <p:cNvSpPr txBox="1">
            <a:spLocks/>
          </p:cNvSpPr>
          <p:nvPr/>
        </p:nvSpPr>
        <p:spPr>
          <a:xfrm>
            <a:off x="3264453" y="351310"/>
            <a:ext cx="5809890" cy="150495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rtl="1"/>
            <a:r>
              <a:rPr lang="ar-TN" sz="4800" b="1" dirty="0">
                <a:solidFill>
                  <a:schemeClr val="bg2">
                    <a:lumMod val="75000"/>
                  </a:schemeClr>
                </a:solidFill>
                <a:latin typeface="VIP TIM Regular" panose="02000500000000000000" pitchFamily="2" charset="-78"/>
                <a:cs typeface="VIP TIM Regular" panose="02000500000000000000" pitchFamily="2" charset="-78"/>
              </a:rPr>
              <a:t>آليات التنفيذ</a:t>
            </a:r>
            <a:br>
              <a:rPr lang="ar-TN" sz="4000" b="1" dirty="0">
                <a:solidFill>
                  <a:srgbClr val="27A7CE"/>
                </a:solidFill>
                <a:latin typeface="Adobe Arabic" panose="02040503050201020203" pitchFamily="18" charset="-78"/>
                <a:cs typeface="Adobe Arabic" panose="02040503050201020203" pitchFamily="18" charset="-78"/>
              </a:rPr>
            </a:br>
            <a:r>
              <a:rPr lang="ar-TN" sz="5400" b="1" dirty="0">
                <a:solidFill>
                  <a:schemeClr val="tx1"/>
                </a:solidFill>
                <a:latin typeface="Adobe Arabic" panose="02040503050201020203" pitchFamily="18" charset="-78"/>
                <a:cs typeface="Adobe Arabic" panose="02040503050201020203" pitchFamily="18" charset="-78"/>
              </a:rPr>
              <a:t> </a:t>
            </a:r>
            <a:r>
              <a:rPr lang="fr-FR" sz="2400" b="1" dirty="0">
                <a:solidFill>
                  <a:schemeClr val="tx1"/>
                </a:solidFill>
                <a:latin typeface="Century Gothic" panose="020B0502020202020204" pitchFamily="34" charset="0"/>
              </a:rPr>
              <a:t>MEANS OF </a:t>
            </a:r>
            <a:r>
              <a:rPr lang="fr-FR" sz="2400" b="1" dirty="0" err="1">
                <a:solidFill>
                  <a:schemeClr val="tx1"/>
                </a:solidFill>
                <a:latin typeface="Century Gothic" panose="020B0502020202020204" pitchFamily="34" charset="0"/>
              </a:rPr>
              <a:t>Implementation</a:t>
            </a:r>
            <a:r>
              <a:rPr lang="fr-FR" sz="2400" b="1" dirty="0">
                <a:solidFill>
                  <a:schemeClr val="tx1"/>
                </a:solidFill>
                <a:latin typeface="Century Gothic" panose="020B0502020202020204" pitchFamily="34" charset="0"/>
              </a:rPr>
              <a:t> </a:t>
            </a:r>
            <a:endParaRPr lang="fr-FR" sz="2800" b="1" dirty="0">
              <a:solidFill>
                <a:schemeClr val="tx1"/>
              </a:solidFill>
              <a:latin typeface="Century Gothic" panose="020B0502020202020204" pitchFamily="34" charset="0"/>
            </a:endParaRPr>
          </a:p>
        </p:txBody>
      </p:sp>
      <p:sp>
        <p:nvSpPr>
          <p:cNvPr id="11" name="Google Shape;624;p33">
            <a:extLst>
              <a:ext uri="{FF2B5EF4-FFF2-40B4-BE49-F238E27FC236}">
                <a16:creationId xmlns:a16="http://schemas.microsoft.com/office/drawing/2014/main" id="{CE746425-9743-2616-10D6-FC27B4B2CDF0}"/>
              </a:ext>
            </a:extLst>
          </p:cNvPr>
          <p:cNvSpPr txBox="1">
            <a:spLocks/>
          </p:cNvSpPr>
          <p:nvPr/>
        </p:nvSpPr>
        <p:spPr>
          <a:xfrm>
            <a:off x="1945497" y="0"/>
            <a:ext cx="1966000" cy="18964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en" kern="0" dirty="0"/>
              <a:t>0</a:t>
            </a:r>
            <a:r>
              <a:rPr lang="ar-TN" kern="0" dirty="0"/>
              <a:t>6</a:t>
            </a:r>
            <a:endParaRPr lang="en" kern="0" dirty="0"/>
          </a:p>
        </p:txBody>
      </p:sp>
      <p:sp>
        <p:nvSpPr>
          <p:cNvPr id="88" name="Rounded Rectangle 3">
            <a:extLst>
              <a:ext uri="{FF2B5EF4-FFF2-40B4-BE49-F238E27FC236}">
                <a16:creationId xmlns:a16="http://schemas.microsoft.com/office/drawing/2014/main" id="{7B6E777E-FC50-FFCB-5571-730800F30A47}"/>
              </a:ext>
            </a:extLst>
          </p:cNvPr>
          <p:cNvSpPr/>
          <p:nvPr/>
        </p:nvSpPr>
        <p:spPr>
          <a:xfrm>
            <a:off x="6100970" y="1896400"/>
            <a:ext cx="4976385" cy="962387"/>
          </a:xfrm>
          <a:prstGeom prst="round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chemeClr val="lt1"/>
              </a:buClr>
              <a:buSzPts val="6000"/>
            </a:pPr>
            <a:endParaRPr lang="ko-KR" altLang="en-US" sz="3200" b="1" kern="0">
              <a:solidFill>
                <a:schemeClr val="dk2"/>
              </a:solidFill>
              <a:latin typeface="IBM Plex Sans"/>
            </a:endParaRPr>
          </a:p>
        </p:txBody>
      </p:sp>
      <p:sp>
        <p:nvSpPr>
          <p:cNvPr id="89" name="Rounded Rectangle 4">
            <a:extLst>
              <a:ext uri="{FF2B5EF4-FFF2-40B4-BE49-F238E27FC236}">
                <a16:creationId xmlns:a16="http://schemas.microsoft.com/office/drawing/2014/main" id="{0264C3D0-3836-C955-98B1-D41F57BF06A6}"/>
              </a:ext>
            </a:extLst>
          </p:cNvPr>
          <p:cNvSpPr/>
          <p:nvPr/>
        </p:nvSpPr>
        <p:spPr>
          <a:xfrm>
            <a:off x="6100970" y="2964319"/>
            <a:ext cx="4976385" cy="962387"/>
          </a:xfrm>
          <a:prstGeom prst="round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chemeClr val="lt1"/>
              </a:buClr>
              <a:buSzPts val="6000"/>
            </a:pPr>
            <a:endParaRPr lang="ko-KR" altLang="en-US" sz="3200" b="1" kern="0" dirty="0">
              <a:solidFill>
                <a:schemeClr val="dk2"/>
              </a:solidFill>
              <a:latin typeface="IBM Plex Sans"/>
            </a:endParaRPr>
          </a:p>
        </p:txBody>
      </p:sp>
      <p:sp>
        <p:nvSpPr>
          <p:cNvPr id="90" name="Rounded Rectangle 5">
            <a:extLst>
              <a:ext uri="{FF2B5EF4-FFF2-40B4-BE49-F238E27FC236}">
                <a16:creationId xmlns:a16="http://schemas.microsoft.com/office/drawing/2014/main" id="{13C3B050-013F-FBF9-981E-CE394C736A8A}"/>
              </a:ext>
            </a:extLst>
          </p:cNvPr>
          <p:cNvSpPr/>
          <p:nvPr/>
        </p:nvSpPr>
        <p:spPr>
          <a:xfrm>
            <a:off x="6100970" y="4083558"/>
            <a:ext cx="4976385" cy="1136492"/>
          </a:xfrm>
          <a:prstGeom prst="round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chemeClr val="lt1"/>
              </a:buClr>
              <a:buSzPts val="6000"/>
            </a:pPr>
            <a:endParaRPr lang="ko-KR" altLang="en-US" sz="3200" b="1" kern="0">
              <a:solidFill>
                <a:schemeClr val="dk2"/>
              </a:solidFill>
              <a:latin typeface="IBM Plex Sans"/>
            </a:endParaRPr>
          </a:p>
        </p:txBody>
      </p:sp>
      <p:sp>
        <p:nvSpPr>
          <p:cNvPr id="91" name="Rounded Rectangle 6">
            <a:extLst>
              <a:ext uri="{FF2B5EF4-FFF2-40B4-BE49-F238E27FC236}">
                <a16:creationId xmlns:a16="http://schemas.microsoft.com/office/drawing/2014/main" id="{8F5B57C9-7B0A-AD76-5D0E-79154D2E6EB1}"/>
              </a:ext>
            </a:extLst>
          </p:cNvPr>
          <p:cNvSpPr/>
          <p:nvPr/>
        </p:nvSpPr>
        <p:spPr>
          <a:xfrm>
            <a:off x="6109516" y="5423752"/>
            <a:ext cx="4976385" cy="962387"/>
          </a:xfrm>
          <a:prstGeom prst="round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chemeClr val="lt1"/>
              </a:buClr>
              <a:buSzPts val="6000"/>
            </a:pPr>
            <a:endParaRPr lang="ko-KR" altLang="en-US" sz="3200" b="1" kern="0">
              <a:solidFill>
                <a:schemeClr val="dk2"/>
              </a:solidFill>
              <a:latin typeface="IBM Plex Sans"/>
            </a:endParaRPr>
          </a:p>
        </p:txBody>
      </p:sp>
      <p:cxnSp>
        <p:nvCxnSpPr>
          <p:cNvPr id="92" name="Straight Arrow Connector 6">
            <a:extLst>
              <a:ext uri="{FF2B5EF4-FFF2-40B4-BE49-F238E27FC236}">
                <a16:creationId xmlns:a16="http://schemas.microsoft.com/office/drawing/2014/main" id="{E3820DDA-D835-2B42-B4DC-A59E8A897B57}"/>
              </a:ext>
            </a:extLst>
          </p:cNvPr>
          <p:cNvCxnSpPr>
            <a:cxnSpLocks/>
            <a:endCxn id="88" idx="1"/>
          </p:cNvCxnSpPr>
          <p:nvPr/>
        </p:nvCxnSpPr>
        <p:spPr>
          <a:xfrm>
            <a:off x="3750583" y="2377593"/>
            <a:ext cx="2350387" cy="1"/>
          </a:xfrm>
          <a:prstGeom prst="straightConnector1">
            <a:avLst/>
          </a:prstGeom>
          <a:noFill/>
          <a:ln w="25400" cap="flat" cmpd="sng" algn="ctr">
            <a:solidFill>
              <a:srgbClr val="42BA97"/>
            </a:solidFill>
            <a:prstDash val="solid"/>
            <a:tailEnd type="none"/>
          </a:ln>
          <a:effectLst/>
        </p:spPr>
      </p:cxnSp>
      <p:grpSp>
        <p:nvGrpSpPr>
          <p:cNvPr id="93" name="Group 7">
            <a:extLst>
              <a:ext uri="{FF2B5EF4-FFF2-40B4-BE49-F238E27FC236}">
                <a16:creationId xmlns:a16="http://schemas.microsoft.com/office/drawing/2014/main" id="{413694B4-B168-917F-EA0F-B012DBBEAA32}"/>
              </a:ext>
            </a:extLst>
          </p:cNvPr>
          <p:cNvGrpSpPr/>
          <p:nvPr/>
        </p:nvGrpSpPr>
        <p:grpSpPr>
          <a:xfrm>
            <a:off x="821821" y="2107271"/>
            <a:ext cx="4068000" cy="4068000"/>
            <a:chOff x="2514579" y="1730962"/>
            <a:chExt cx="4068000" cy="4068000"/>
          </a:xfrm>
        </p:grpSpPr>
        <p:sp>
          <p:nvSpPr>
            <p:cNvPr id="112" name="Oval 8">
              <a:extLst>
                <a:ext uri="{FF2B5EF4-FFF2-40B4-BE49-F238E27FC236}">
                  <a16:creationId xmlns:a16="http://schemas.microsoft.com/office/drawing/2014/main" id="{5D00B01A-88DB-66A2-4983-08FC79254DBE}"/>
                </a:ext>
              </a:extLst>
            </p:cNvPr>
            <p:cNvSpPr/>
            <p:nvPr/>
          </p:nvSpPr>
          <p:spPr>
            <a:xfrm>
              <a:off x="2514579" y="1730962"/>
              <a:ext cx="4068000" cy="4068000"/>
            </a:xfrm>
            <a:prstGeom prst="ellipse">
              <a:avLst/>
            </a:prstGeom>
            <a:gradFill flip="none" rotWithShape="1">
              <a:gsLst>
                <a:gs pos="0">
                  <a:sysClr val="window" lastClr="FFFFFF">
                    <a:lumMod val="87000"/>
                  </a:sysClr>
                </a:gs>
                <a:gs pos="100000">
                  <a:sysClr val="window" lastClr="FFFFFF"/>
                </a:gs>
              </a:gsLst>
              <a:lin ang="8100000" scaled="1"/>
              <a:tileRect/>
            </a:gradFill>
            <a:ln w="635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lumMod val="65000"/>
                    <a:lumOff val="35000"/>
                  </a:prstClr>
                </a:solidFill>
                <a:effectLst/>
                <a:uLnTx/>
                <a:uFillTx/>
                <a:latin typeface="Tw Cen MT" panose="020B0602020104020603"/>
                <a:cs typeface="+mn-cs"/>
              </a:endParaRPr>
            </a:p>
          </p:txBody>
        </p:sp>
        <p:sp>
          <p:nvSpPr>
            <p:cNvPr id="113" name="Pie 10">
              <a:extLst>
                <a:ext uri="{FF2B5EF4-FFF2-40B4-BE49-F238E27FC236}">
                  <a16:creationId xmlns:a16="http://schemas.microsoft.com/office/drawing/2014/main" id="{1BBFE302-BC97-EB05-26CE-1FDF6FE42D4C}"/>
                </a:ext>
              </a:extLst>
            </p:cNvPr>
            <p:cNvSpPr/>
            <p:nvPr/>
          </p:nvSpPr>
          <p:spPr>
            <a:xfrm>
              <a:off x="2514579" y="1730962"/>
              <a:ext cx="4068000" cy="4068000"/>
            </a:xfrm>
            <a:prstGeom prst="pie">
              <a:avLst>
                <a:gd name="adj1" fmla="val 16160009"/>
                <a:gd name="adj2" fmla="val 19271440"/>
              </a:avLst>
            </a:prstGeom>
            <a:solidFill>
              <a:srgbClr val="42BA97"/>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Tw Cen MT" panose="020B0602020104020603"/>
                <a:cs typeface="+mn-cs"/>
              </a:endParaRPr>
            </a:p>
          </p:txBody>
        </p:sp>
      </p:grpSp>
      <p:cxnSp>
        <p:nvCxnSpPr>
          <p:cNvPr id="94" name="Straight Arrow Connector 10">
            <a:extLst>
              <a:ext uri="{FF2B5EF4-FFF2-40B4-BE49-F238E27FC236}">
                <a16:creationId xmlns:a16="http://schemas.microsoft.com/office/drawing/2014/main" id="{19F45880-8638-B918-B6D4-8AE12EE9CB26}"/>
              </a:ext>
            </a:extLst>
          </p:cNvPr>
          <p:cNvCxnSpPr>
            <a:cxnSpLocks/>
            <a:endCxn id="89" idx="1"/>
          </p:cNvCxnSpPr>
          <p:nvPr/>
        </p:nvCxnSpPr>
        <p:spPr>
          <a:xfrm>
            <a:off x="3929972" y="3445512"/>
            <a:ext cx="2170998" cy="1"/>
          </a:xfrm>
          <a:prstGeom prst="straightConnector1">
            <a:avLst/>
          </a:prstGeom>
          <a:noFill/>
          <a:ln w="25400" cap="flat" cmpd="sng" algn="ctr">
            <a:solidFill>
              <a:srgbClr val="27CED7"/>
            </a:solidFill>
            <a:prstDash val="solid"/>
            <a:tailEnd type="none"/>
          </a:ln>
          <a:effectLst/>
        </p:spPr>
      </p:cxnSp>
      <p:grpSp>
        <p:nvGrpSpPr>
          <p:cNvPr id="95" name="Group 11">
            <a:extLst>
              <a:ext uri="{FF2B5EF4-FFF2-40B4-BE49-F238E27FC236}">
                <a16:creationId xmlns:a16="http://schemas.microsoft.com/office/drawing/2014/main" id="{CF9E2B51-18F4-5A47-1B5C-67D1C4E2615D}"/>
              </a:ext>
            </a:extLst>
          </p:cNvPr>
          <p:cNvGrpSpPr/>
          <p:nvPr/>
        </p:nvGrpSpPr>
        <p:grpSpPr>
          <a:xfrm>
            <a:off x="1181821" y="2467271"/>
            <a:ext cx="3348000" cy="3348000"/>
            <a:chOff x="2514579" y="1730962"/>
            <a:chExt cx="4068000" cy="4068000"/>
          </a:xfrm>
        </p:grpSpPr>
        <p:sp>
          <p:nvSpPr>
            <p:cNvPr id="110" name="Oval 12">
              <a:extLst>
                <a:ext uri="{FF2B5EF4-FFF2-40B4-BE49-F238E27FC236}">
                  <a16:creationId xmlns:a16="http://schemas.microsoft.com/office/drawing/2014/main" id="{5C8A1AE3-8AC3-D8CE-7A4B-36A3EEEB3873}"/>
                </a:ext>
              </a:extLst>
            </p:cNvPr>
            <p:cNvSpPr/>
            <p:nvPr/>
          </p:nvSpPr>
          <p:spPr>
            <a:xfrm>
              <a:off x="2514579" y="1730962"/>
              <a:ext cx="4068000" cy="4068000"/>
            </a:xfrm>
            <a:prstGeom prst="ellipse">
              <a:avLst/>
            </a:prstGeom>
            <a:gradFill flip="none" rotWithShape="1">
              <a:gsLst>
                <a:gs pos="0">
                  <a:sysClr val="window" lastClr="FFFFFF">
                    <a:lumMod val="65000"/>
                  </a:sysClr>
                </a:gs>
                <a:gs pos="100000">
                  <a:sysClr val="window" lastClr="FFFFFF">
                    <a:lumMod val="95000"/>
                  </a:sysClr>
                </a:gs>
              </a:gsLst>
              <a:lin ang="8100000" scaled="1"/>
              <a:tileRect/>
            </a:gradFill>
            <a:ln w="635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lumMod val="65000"/>
                    <a:lumOff val="35000"/>
                  </a:prstClr>
                </a:solidFill>
                <a:effectLst/>
                <a:uLnTx/>
                <a:uFillTx/>
                <a:latin typeface="Tw Cen MT" panose="020B0602020104020603"/>
                <a:cs typeface="+mn-cs"/>
              </a:endParaRPr>
            </a:p>
          </p:txBody>
        </p:sp>
        <p:sp>
          <p:nvSpPr>
            <p:cNvPr id="111" name="Pie 14">
              <a:extLst>
                <a:ext uri="{FF2B5EF4-FFF2-40B4-BE49-F238E27FC236}">
                  <a16:creationId xmlns:a16="http://schemas.microsoft.com/office/drawing/2014/main" id="{ED83D1A6-BE09-966F-33EF-D698FC7E4123}"/>
                </a:ext>
              </a:extLst>
            </p:cNvPr>
            <p:cNvSpPr/>
            <p:nvPr/>
          </p:nvSpPr>
          <p:spPr>
            <a:xfrm>
              <a:off x="2514579" y="1730962"/>
              <a:ext cx="4068000" cy="4068000"/>
            </a:xfrm>
            <a:prstGeom prst="pie">
              <a:avLst>
                <a:gd name="adj1" fmla="val 16145699"/>
                <a:gd name="adj2" fmla="val 46266"/>
              </a:avLst>
            </a:prstGeom>
            <a:solidFill>
              <a:srgbClr val="27CED7"/>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solidFill>
                <a:effectLst/>
                <a:uLnTx/>
                <a:uFillTx/>
                <a:latin typeface="Tw Cen MT" panose="020B0602020104020603"/>
                <a:cs typeface="+mn-cs"/>
              </a:endParaRPr>
            </a:p>
          </p:txBody>
        </p:sp>
      </p:grpSp>
      <p:cxnSp>
        <p:nvCxnSpPr>
          <p:cNvPr id="96" name="Straight Arrow Connector 14">
            <a:extLst>
              <a:ext uri="{FF2B5EF4-FFF2-40B4-BE49-F238E27FC236}">
                <a16:creationId xmlns:a16="http://schemas.microsoft.com/office/drawing/2014/main" id="{4783CF9B-2FE0-E524-7B77-4A0BB390D3BA}"/>
              </a:ext>
            </a:extLst>
          </p:cNvPr>
          <p:cNvCxnSpPr>
            <a:cxnSpLocks/>
            <a:endCxn id="90" idx="1"/>
          </p:cNvCxnSpPr>
          <p:nvPr/>
        </p:nvCxnSpPr>
        <p:spPr>
          <a:xfrm>
            <a:off x="3929972" y="4614076"/>
            <a:ext cx="2170998" cy="37728"/>
          </a:xfrm>
          <a:prstGeom prst="straightConnector1">
            <a:avLst/>
          </a:prstGeom>
          <a:noFill/>
          <a:ln w="25400" cap="flat" cmpd="sng" algn="ctr">
            <a:solidFill>
              <a:srgbClr val="2683C6"/>
            </a:solidFill>
            <a:prstDash val="solid"/>
            <a:tailEnd type="none"/>
          </a:ln>
          <a:effectLst/>
        </p:spPr>
      </p:cxnSp>
      <p:grpSp>
        <p:nvGrpSpPr>
          <p:cNvPr id="97" name="Group 15">
            <a:extLst>
              <a:ext uri="{FF2B5EF4-FFF2-40B4-BE49-F238E27FC236}">
                <a16:creationId xmlns:a16="http://schemas.microsoft.com/office/drawing/2014/main" id="{4EF71331-C0D9-5CAE-C026-B6F0F7D662B9}"/>
              </a:ext>
            </a:extLst>
          </p:cNvPr>
          <p:cNvGrpSpPr/>
          <p:nvPr/>
        </p:nvGrpSpPr>
        <p:grpSpPr>
          <a:xfrm>
            <a:off x="1541821" y="2827271"/>
            <a:ext cx="2628000" cy="2628000"/>
            <a:chOff x="2514579" y="1730962"/>
            <a:chExt cx="4068000" cy="4068000"/>
          </a:xfrm>
        </p:grpSpPr>
        <p:sp>
          <p:nvSpPr>
            <p:cNvPr id="108" name="Oval 16">
              <a:extLst>
                <a:ext uri="{FF2B5EF4-FFF2-40B4-BE49-F238E27FC236}">
                  <a16:creationId xmlns:a16="http://schemas.microsoft.com/office/drawing/2014/main" id="{63FBE6AD-0FBD-134E-9D59-67ED5211D685}"/>
                </a:ext>
              </a:extLst>
            </p:cNvPr>
            <p:cNvSpPr/>
            <p:nvPr/>
          </p:nvSpPr>
          <p:spPr>
            <a:xfrm>
              <a:off x="2514579" y="1730962"/>
              <a:ext cx="4068000" cy="4068000"/>
            </a:xfrm>
            <a:prstGeom prst="ellipse">
              <a:avLst/>
            </a:prstGeom>
            <a:gradFill flip="none" rotWithShape="1">
              <a:gsLst>
                <a:gs pos="0">
                  <a:sysClr val="window" lastClr="FFFFFF">
                    <a:lumMod val="87000"/>
                  </a:sysClr>
                </a:gs>
                <a:gs pos="100000">
                  <a:sysClr val="window" lastClr="FFFFFF"/>
                </a:gs>
              </a:gsLst>
              <a:lin ang="8100000" scaled="1"/>
              <a:tileRect/>
            </a:gradFill>
            <a:ln w="635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lumMod val="65000"/>
                    <a:lumOff val="35000"/>
                  </a:prstClr>
                </a:solidFill>
                <a:effectLst/>
                <a:uLnTx/>
                <a:uFillTx/>
                <a:latin typeface="Tw Cen MT" panose="020B0602020104020603"/>
                <a:cs typeface="+mn-cs"/>
              </a:endParaRPr>
            </a:p>
          </p:txBody>
        </p:sp>
        <p:sp>
          <p:nvSpPr>
            <p:cNvPr id="109" name="Pie 18">
              <a:extLst>
                <a:ext uri="{FF2B5EF4-FFF2-40B4-BE49-F238E27FC236}">
                  <a16:creationId xmlns:a16="http://schemas.microsoft.com/office/drawing/2014/main" id="{D6B1FE9F-C4D6-7F81-9B30-17D150390616}"/>
                </a:ext>
              </a:extLst>
            </p:cNvPr>
            <p:cNvSpPr/>
            <p:nvPr/>
          </p:nvSpPr>
          <p:spPr>
            <a:xfrm>
              <a:off x="2514579" y="1730962"/>
              <a:ext cx="4068000" cy="4068000"/>
            </a:xfrm>
            <a:prstGeom prst="pie">
              <a:avLst>
                <a:gd name="adj1" fmla="val 16176551"/>
                <a:gd name="adj2" fmla="val 5277948"/>
              </a:avLst>
            </a:prstGeom>
            <a:solidFill>
              <a:srgbClr val="2683C6"/>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solidFill>
                <a:effectLst/>
                <a:uLnTx/>
                <a:uFillTx/>
                <a:latin typeface="Tw Cen MT" panose="020B0602020104020603"/>
                <a:cs typeface="+mn-cs"/>
              </a:endParaRPr>
            </a:p>
          </p:txBody>
        </p:sp>
      </p:grpSp>
      <p:grpSp>
        <p:nvGrpSpPr>
          <p:cNvPr id="98" name="Group 18">
            <a:extLst>
              <a:ext uri="{FF2B5EF4-FFF2-40B4-BE49-F238E27FC236}">
                <a16:creationId xmlns:a16="http://schemas.microsoft.com/office/drawing/2014/main" id="{3BA30E36-6827-E784-914F-740D36E09775}"/>
              </a:ext>
            </a:extLst>
          </p:cNvPr>
          <p:cNvGrpSpPr/>
          <p:nvPr/>
        </p:nvGrpSpPr>
        <p:grpSpPr>
          <a:xfrm>
            <a:off x="1901821" y="3187271"/>
            <a:ext cx="1908000" cy="1908000"/>
            <a:chOff x="2514579" y="1730962"/>
            <a:chExt cx="4068000" cy="4068000"/>
          </a:xfrm>
        </p:grpSpPr>
        <p:sp>
          <p:nvSpPr>
            <p:cNvPr id="106" name="Oval 19">
              <a:extLst>
                <a:ext uri="{FF2B5EF4-FFF2-40B4-BE49-F238E27FC236}">
                  <a16:creationId xmlns:a16="http://schemas.microsoft.com/office/drawing/2014/main" id="{6EEAC407-3C9A-DCD3-DFA7-11312D958065}"/>
                </a:ext>
              </a:extLst>
            </p:cNvPr>
            <p:cNvSpPr/>
            <p:nvPr/>
          </p:nvSpPr>
          <p:spPr>
            <a:xfrm>
              <a:off x="2514579" y="1730962"/>
              <a:ext cx="4068000" cy="4068000"/>
            </a:xfrm>
            <a:prstGeom prst="ellipse">
              <a:avLst/>
            </a:prstGeom>
            <a:gradFill flip="none" rotWithShape="1">
              <a:gsLst>
                <a:gs pos="0">
                  <a:sysClr val="window" lastClr="FFFFFF">
                    <a:lumMod val="65000"/>
                  </a:sysClr>
                </a:gs>
                <a:gs pos="100000">
                  <a:sysClr val="window" lastClr="FFFFFF">
                    <a:lumMod val="95000"/>
                  </a:sysClr>
                </a:gs>
              </a:gsLst>
              <a:lin ang="8100000" scaled="1"/>
              <a:tileRect/>
            </a:gradFill>
            <a:ln w="635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lumMod val="65000"/>
                    <a:lumOff val="35000"/>
                  </a:prstClr>
                </a:solidFill>
                <a:effectLst/>
                <a:uLnTx/>
                <a:uFillTx/>
                <a:latin typeface="Tw Cen MT" panose="020B0602020104020603"/>
                <a:cs typeface="+mn-cs"/>
              </a:endParaRPr>
            </a:p>
          </p:txBody>
        </p:sp>
        <p:sp>
          <p:nvSpPr>
            <p:cNvPr id="107" name="Pie 21">
              <a:extLst>
                <a:ext uri="{FF2B5EF4-FFF2-40B4-BE49-F238E27FC236}">
                  <a16:creationId xmlns:a16="http://schemas.microsoft.com/office/drawing/2014/main" id="{0B43CF53-F917-167F-6235-E20BE06D129F}"/>
                </a:ext>
              </a:extLst>
            </p:cNvPr>
            <p:cNvSpPr/>
            <p:nvPr/>
          </p:nvSpPr>
          <p:spPr>
            <a:xfrm>
              <a:off x="2514579" y="1730962"/>
              <a:ext cx="4068000" cy="4068000"/>
            </a:xfrm>
            <a:prstGeom prst="pie">
              <a:avLst>
                <a:gd name="adj1" fmla="val 16115061"/>
                <a:gd name="adj2" fmla="val 7999258"/>
              </a:avLst>
            </a:prstGeom>
            <a:solidFill>
              <a:srgbClr val="1CADE4"/>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Tw Cen MT" panose="020B0602020104020603"/>
                <a:cs typeface="+mn-cs"/>
              </a:endParaRPr>
            </a:p>
          </p:txBody>
        </p:sp>
      </p:grpSp>
      <p:sp>
        <p:nvSpPr>
          <p:cNvPr id="99" name="Oval 21">
            <a:extLst>
              <a:ext uri="{FF2B5EF4-FFF2-40B4-BE49-F238E27FC236}">
                <a16:creationId xmlns:a16="http://schemas.microsoft.com/office/drawing/2014/main" id="{BC6A82A4-19F2-F2D2-389D-8B48A8370E53}"/>
              </a:ext>
            </a:extLst>
          </p:cNvPr>
          <p:cNvSpPr/>
          <p:nvPr/>
        </p:nvSpPr>
        <p:spPr>
          <a:xfrm>
            <a:off x="2261821" y="3547271"/>
            <a:ext cx="1188000" cy="1188000"/>
          </a:xfrm>
          <a:prstGeom prst="ellipse">
            <a:avLst/>
          </a:prstGeom>
          <a:gradFill flip="none" rotWithShape="1">
            <a:gsLst>
              <a:gs pos="0">
                <a:sysClr val="window" lastClr="FFFFFF">
                  <a:lumMod val="87000"/>
                </a:sysClr>
              </a:gs>
              <a:gs pos="100000">
                <a:sysClr val="window" lastClr="FFFFFF"/>
              </a:gs>
            </a:gsLst>
            <a:lin ang="8100000" scaled="1"/>
            <a:tileRect/>
          </a:gradFill>
          <a:ln w="635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lumMod val="65000"/>
                  <a:lumOff val="35000"/>
                </a:prstClr>
              </a:solidFill>
              <a:effectLst/>
              <a:uLnTx/>
              <a:uFillTx/>
              <a:latin typeface="Tw Cen MT" panose="020B0602020104020603"/>
              <a:cs typeface="+mn-cs"/>
            </a:endParaRPr>
          </a:p>
        </p:txBody>
      </p:sp>
      <p:cxnSp>
        <p:nvCxnSpPr>
          <p:cNvPr id="100" name="Elbow Connector 23">
            <a:extLst>
              <a:ext uri="{FF2B5EF4-FFF2-40B4-BE49-F238E27FC236}">
                <a16:creationId xmlns:a16="http://schemas.microsoft.com/office/drawing/2014/main" id="{48EB08C5-D4E0-6ED9-7A6A-2E0FF723D055}"/>
              </a:ext>
            </a:extLst>
          </p:cNvPr>
          <p:cNvCxnSpPr>
            <a:cxnSpLocks/>
            <a:stCxn id="91" idx="1"/>
          </p:cNvCxnSpPr>
          <p:nvPr/>
        </p:nvCxnSpPr>
        <p:spPr>
          <a:xfrm rot="10800000">
            <a:off x="2325802" y="4942560"/>
            <a:ext cx="3783714" cy="962387"/>
          </a:xfrm>
          <a:prstGeom prst="bentConnector3">
            <a:avLst>
              <a:gd name="adj1" fmla="val 99031"/>
            </a:avLst>
          </a:prstGeom>
          <a:noFill/>
          <a:ln w="25400" cap="flat" cmpd="sng" algn="ctr">
            <a:solidFill>
              <a:srgbClr val="1CADE4"/>
            </a:solidFill>
            <a:prstDash val="solid"/>
            <a:tailEnd type="none"/>
          </a:ln>
          <a:effectLst/>
        </p:spPr>
      </p:cxnSp>
      <p:sp>
        <p:nvSpPr>
          <p:cNvPr id="101" name="TextBox 24">
            <a:extLst>
              <a:ext uri="{FF2B5EF4-FFF2-40B4-BE49-F238E27FC236}">
                <a16:creationId xmlns:a16="http://schemas.microsoft.com/office/drawing/2014/main" id="{3DC137F1-B89F-2BAA-4D75-2A2CB2756BFC}"/>
              </a:ext>
            </a:extLst>
          </p:cNvPr>
          <p:cNvSpPr txBox="1"/>
          <p:nvPr/>
        </p:nvSpPr>
        <p:spPr>
          <a:xfrm>
            <a:off x="6463622" y="1993792"/>
            <a:ext cx="4474702" cy="892552"/>
          </a:xfrm>
          <a:prstGeom prst="rect">
            <a:avLst/>
          </a:prstGeom>
          <a:noFill/>
        </p:spPr>
        <p:txBody>
          <a:bodyPr wrap="square" rtlCol="0">
            <a:spAutoFit/>
          </a:bodyPr>
          <a:lstStyle/>
          <a:p>
            <a:pPr marL="742950" marR="0" lvl="0" indent="-742950" algn="r" defTabSz="457200" rtl="1" eaLnBrk="1" fontAlgn="auto" latinLnBrk="0" hangingPunct="1">
              <a:lnSpc>
                <a:spcPct val="100000"/>
              </a:lnSpc>
              <a:spcBef>
                <a:spcPts val="0"/>
              </a:spcBef>
              <a:spcAft>
                <a:spcPts val="0"/>
              </a:spcAft>
              <a:buClrTx/>
              <a:buSzTx/>
              <a:buFont typeface="+mj-lt"/>
              <a:buAutoNum type="arabicPeriod"/>
              <a:tabLst/>
              <a:defRPr/>
            </a:pPr>
            <a:r>
              <a:rPr kumimoji="0" lang="ar-TN" altLang="ko-KR" sz="2000" b="1" i="0" u="none" strike="noStrike" kern="0" cap="none" spc="0" normalizeH="0" baseline="0" noProof="0" dirty="0">
                <a:ln>
                  <a:noFill/>
                </a:ln>
                <a:solidFill>
                  <a:srgbClr val="42BA97"/>
                </a:solidFill>
                <a:effectLst/>
                <a:uLnTx/>
                <a:uFillTx/>
                <a:latin typeface="VIP TIM Regular" panose="02000500000000000000" pitchFamily="2" charset="-78"/>
                <a:cs typeface="VIP TIM Regular" panose="02000500000000000000" pitchFamily="2" charset="-78"/>
              </a:rPr>
              <a:t>التثقيف : </a:t>
            </a:r>
            <a:r>
              <a:rPr kumimoji="0" lang="ar-TN" altLang="ko-KR" sz="1600" b="1" i="0" u="none" strike="noStrike" kern="0" cap="none" spc="0" normalizeH="0" baseline="0" noProof="0" dirty="0">
                <a:ln>
                  <a:noFill/>
                </a:ln>
                <a:solidFill>
                  <a:prstClr val="white"/>
                </a:solidFill>
                <a:effectLst/>
                <a:uLnTx/>
                <a:uFillTx/>
                <a:latin typeface="VIP TIM Regular" panose="02000500000000000000" pitchFamily="2" charset="-78"/>
                <a:cs typeface="VIP TIM Regular" panose="02000500000000000000" pitchFamily="2" charset="-78"/>
              </a:rPr>
              <a:t>أنشطة تهدف إلى تعزيز الفهم لكل المسائل المتعلّقة بالتكنولوجيا الذكية، الامنة والمستدامة </a:t>
            </a:r>
          </a:p>
        </p:txBody>
      </p:sp>
      <p:pic>
        <p:nvPicPr>
          <p:cNvPr id="102" name="Picture 21">
            <a:extLst>
              <a:ext uri="{FF2B5EF4-FFF2-40B4-BE49-F238E27FC236}">
                <a16:creationId xmlns:a16="http://schemas.microsoft.com/office/drawing/2014/main" id="{C3F4C226-D6E5-8CF5-B3C4-405919DA71BD}"/>
              </a:ext>
            </a:extLst>
          </p:cNvPr>
          <p:cNvPicPr/>
          <p:nvPr/>
        </p:nvPicPr>
        <p:blipFill>
          <a:blip r:embed="rId2" cstate="screen">
            <a:extLst>
              <a:ext uri="{28A0092B-C50C-407E-A947-70E740481C1C}">
                <a14:useLocalDpi xmlns:a14="http://schemas.microsoft.com/office/drawing/2010/main"/>
              </a:ext>
            </a:extLst>
          </a:blip>
          <a:stretch>
            <a:fillRect/>
          </a:stretch>
        </p:blipFill>
        <p:spPr>
          <a:xfrm>
            <a:off x="2261821" y="3556054"/>
            <a:ext cx="1188000" cy="1186542"/>
          </a:xfrm>
          <a:prstGeom prst="ellipse">
            <a:avLst/>
          </a:prstGeom>
          <a:solidFill>
            <a:srgbClr val="FFFFFF">
              <a:alpha val="17650"/>
            </a:srgbClr>
          </a:solidFill>
          <a:ln w="9525" cap="flat" cmpd="sng">
            <a:solidFill>
              <a:schemeClr val="dk2"/>
            </a:solidFill>
            <a:prstDash val="solid"/>
            <a:round/>
            <a:headEnd type="none" w="sm" len="sm"/>
            <a:tailEnd type="none" w="sm" len="sm"/>
          </a:ln>
        </p:spPr>
      </p:pic>
      <p:sp>
        <p:nvSpPr>
          <p:cNvPr id="103" name="TextBox 24">
            <a:extLst>
              <a:ext uri="{FF2B5EF4-FFF2-40B4-BE49-F238E27FC236}">
                <a16:creationId xmlns:a16="http://schemas.microsoft.com/office/drawing/2014/main" id="{99A3C3ED-4D44-4D7B-947A-889340F52931}"/>
              </a:ext>
            </a:extLst>
          </p:cNvPr>
          <p:cNvSpPr txBox="1"/>
          <p:nvPr/>
        </p:nvSpPr>
        <p:spPr>
          <a:xfrm>
            <a:off x="6200361" y="2962364"/>
            <a:ext cx="4777602" cy="892552"/>
          </a:xfrm>
          <a:prstGeom prst="rect">
            <a:avLst/>
          </a:prstGeom>
          <a:noFill/>
        </p:spPr>
        <p:txBody>
          <a:bodyPr wrap="square" rtlCol="0">
            <a:spAutoFit/>
          </a:bodyPr>
          <a:lstStyle/>
          <a:p>
            <a:pPr marL="742950" marR="0" lvl="0" indent="-742950" algn="r" defTabSz="457200" rtl="1" eaLnBrk="1" fontAlgn="auto" latinLnBrk="0" hangingPunct="1">
              <a:lnSpc>
                <a:spcPct val="100000"/>
              </a:lnSpc>
              <a:spcBef>
                <a:spcPts val="0"/>
              </a:spcBef>
              <a:spcAft>
                <a:spcPts val="0"/>
              </a:spcAft>
              <a:buClrTx/>
              <a:buSzTx/>
              <a:buFont typeface="+mj-lt"/>
              <a:buAutoNum type="arabicPeriod" startAt="2"/>
              <a:tabLst/>
              <a:defRPr/>
            </a:pPr>
            <a:r>
              <a:rPr kumimoji="0" lang="ar-TN" altLang="ko-KR" sz="2000" b="1" i="0" u="none" strike="noStrike" kern="0" cap="none" spc="0" normalizeH="0" baseline="0" noProof="0" dirty="0">
                <a:ln>
                  <a:noFill/>
                </a:ln>
                <a:solidFill>
                  <a:srgbClr val="27CED7"/>
                </a:solidFill>
                <a:effectLst/>
                <a:uLnTx/>
                <a:uFillTx/>
                <a:latin typeface="VIP TIM Regular" panose="02000500000000000000" pitchFamily="2" charset="-78"/>
                <a:cs typeface="VIP TIM Regular" panose="02000500000000000000" pitchFamily="2" charset="-78"/>
              </a:rPr>
              <a:t>التمكين :</a:t>
            </a:r>
            <a:r>
              <a:rPr kumimoji="0" lang="ar-TN" altLang="ko-KR" b="1" i="0" u="none" strike="noStrike" kern="0" cap="none" spc="0" normalizeH="0" baseline="0" noProof="0" dirty="0">
                <a:ln>
                  <a:noFill/>
                </a:ln>
                <a:solidFill>
                  <a:prstClr val="white"/>
                </a:solidFill>
                <a:effectLst/>
                <a:uLnTx/>
                <a:uFillTx/>
                <a:latin typeface="VIP TIM Regular" panose="02000500000000000000" pitchFamily="2" charset="-78"/>
                <a:cs typeface="VIP TIM Regular" panose="02000500000000000000" pitchFamily="2" charset="-78"/>
              </a:rPr>
              <a:t> </a:t>
            </a:r>
            <a:r>
              <a:rPr kumimoji="0" lang="ar-TN" altLang="ko-KR" sz="1600" b="1" i="0" u="none" strike="noStrike" kern="0" cap="none" spc="0" normalizeH="0" baseline="0" noProof="0" dirty="0">
                <a:ln>
                  <a:noFill/>
                </a:ln>
                <a:solidFill>
                  <a:prstClr val="white"/>
                </a:solidFill>
                <a:effectLst/>
                <a:uLnTx/>
                <a:uFillTx/>
                <a:latin typeface="VIP TIM Regular" panose="02000500000000000000" pitchFamily="2" charset="-78"/>
                <a:cs typeface="VIP TIM Regular" panose="02000500000000000000" pitchFamily="2" charset="-78"/>
              </a:rPr>
              <a:t>تنمية القدرات التكنولوجية في المنطقة العربية والدراسات الفنية ذات العلاقة بأبرز التوجّهات في مجال المستقبل الرقمي</a:t>
            </a:r>
          </a:p>
        </p:txBody>
      </p:sp>
      <p:sp>
        <p:nvSpPr>
          <p:cNvPr id="104" name="TextBox 24">
            <a:extLst>
              <a:ext uri="{FF2B5EF4-FFF2-40B4-BE49-F238E27FC236}">
                <a16:creationId xmlns:a16="http://schemas.microsoft.com/office/drawing/2014/main" id="{1737CE41-1669-B3A0-D911-B854EEBC70E0}"/>
              </a:ext>
            </a:extLst>
          </p:cNvPr>
          <p:cNvSpPr txBox="1"/>
          <p:nvPr/>
        </p:nvSpPr>
        <p:spPr>
          <a:xfrm>
            <a:off x="6312172" y="4174471"/>
            <a:ext cx="4626152" cy="1138773"/>
          </a:xfrm>
          <a:prstGeom prst="rect">
            <a:avLst/>
          </a:prstGeom>
          <a:noFill/>
        </p:spPr>
        <p:txBody>
          <a:bodyPr wrap="square" rtlCol="0">
            <a:spAutoFit/>
          </a:bodyPr>
          <a:lstStyle/>
          <a:p>
            <a:pPr marL="742950" marR="0" lvl="0" indent="-742950" algn="justLow" defTabSz="457200" rtl="1" eaLnBrk="1" fontAlgn="auto" latinLnBrk="0" hangingPunct="1">
              <a:lnSpc>
                <a:spcPct val="100000"/>
              </a:lnSpc>
              <a:spcBef>
                <a:spcPts val="0"/>
              </a:spcBef>
              <a:spcAft>
                <a:spcPts val="0"/>
              </a:spcAft>
              <a:buClrTx/>
              <a:buSzTx/>
              <a:buFont typeface="+mj-lt"/>
              <a:buAutoNum type="arabicPeriod" startAt="3"/>
              <a:tabLst/>
              <a:defRPr/>
            </a:pPr>
            <a:r>
              <a:rPr kumimoji="0" lang="ar-TN" altLang="ko-KR" sz="2000" b="1" i="0" u="none" strike="noStrike" kern="0" cap="none" spc="0" normalizeH="0" baseline="0" noProof="0" dirty="0">
                <a:ln>
                  <a:noFill/>
                </a:ln>
                <a:solidFill>
                  <a:srgbClr val="2683C6"/>
                </a:solidFill>
                <a:effectLst/>
                <a:uLnTx/>
                <a:uFillTx/>
                <a:latin typeface="VIP TIM Regular" panose="02000500000000000000" pitchFamily="2" charset="-78"/>
                <a:cs typeface="VIP TIM Regular" panose="02000500000000000000" pitchFamily="2" charset="-78"/>
              </a:rPr>
              <a:t>التنمية :</a:t>
            </a:r>
            <a:r>
              <a:rPr kumimoji="0" lang="ar-TN" altLang="ko-KR" b="1" i="0" u="none" strike="noStrike" kern="0" cap="none" spc="0" normalizeH="0" baseline="0" noProof="0" dirty="0">
                <a:ln>
                  <a:noFill/>
                </a:ln>
                <a:solidFill>
                  <a:prstClr val="white"/>
                </a:solidFill>
                <a:effectLst/>
                <a:uLnTx/>
                <a:uFillTx/>
                <a:latin typeface="VIP TIM Regular" panose="02000500000000000000" pitchFamily="2" charset="-78"/>
                <a:cs typeface="VIP TIM Regular" panose="02000500000000000000" pitchFamily="2" charset="-78"/>
              </a:rPr>
              <a:t> </a:t>
            </a:r>
            <a:r>
              <a:rPr kumimoji="0" lang="ar-TN" sz="1600" b="1" i="0" u="none" strike="noStrike" kern="0" cap="none" spc="0" normalizeH="0" baseline="0" noProof="0" dirty="0">
                <a:ln>
                  <a:noFill/>
                </a:ln>
                <a:solidFill>
                  <a:prstClr val="white"/>
                </a:solidFill>
                <a:effectLst/>
                <a:uLnTx/>
                <a:uFillTx/>
                <a:latin typeface="VIP TIM Regular" panose="02000500000000000000" pitchFamily="2" charset="-78"/>
                <a:cs typeface="VIP TIM Regular" panose="02000500000000000000" pitchFamily="2" charset="-78"/>
              </a:rPr>
              <a:t>تقديم الدعم المستمر للدول العربية من مهمات المساندة الفنية والاستشارات و تنفيذ مشاريع نموذجية حول بعض المحاور وفقا لحاجة الدول وأولوياتها</a:t>
            </a:r>
            <a:endParaRPr kumimoji="0" lang="fr-FR" sz="1600" b="1" i="0" u="none" strike="noStrike" kern="0" cap="none" spc="0" normalizeH="0" baseline="0" noProof="0" dirty="0">
              <a:ln>
                <a:noFill/>
              </a:ln>
              <a:solidFill>
                <a:prstClr val="white"/>
              </a:solidFill>
              <a:effectLst/>
              <a:uLnTx/>
              <a:uFillTx/>
              <a:latin typeface="VIP TIM Regular" panose="02000500000000000000" pitchFamily="2" charset="-78"/>
              <a:cs typeface="VIP TIM Regular" panose="02000500000000000000" pitchFamily="2" charset="-78"/>
            </a:endParaRPr>
          </a:p>
        </p:txBody>
      </p:sp>
      <p:sp>
        <p:nvSpPr>
          <p:cNvPr id="105" name="TextBox 24">
            <a:extLst>
              <a:ext uri="{FF2B5EF4-FFF2-40B4-BE49-F238E27FC236}">
                <a16:creationId xmlns:a16="http://schemas.microsoft.com/office/drawing/2014/main" id="{DF3BE345-DE1A-5F44-22E2-D6A3D5D5CC78}"/>
              </a:ext>
            </a:extLst>
          </p:cNvPr>
          <p:cNvSpPr txBox="1"/>
          <p:nvPr/>
        </p:nvSpPr>
        <p:spPr>
          <a:xfrm>
            <a:off x="6312171" y="5474551"/>
            <a:ext cx="4648103" cy="892552"/>
          </a:xfrm>
          <a:prstGeom prst="rect">
            <a:avLst/>
          </a:prstGeom>
          <a:noFill/>
        </p:spPr>
        <p:txBody>
          <a:bodyPr wrap="square" rtlCol="0">
            <a:spAutoFit/>
          </a:bodyPr>
          <a:lstStyle/>
          <a:p>
            <a:pPr marL="742950" marR="0" lvl="0" indent="-742950" algn="justLow" defTabSz="457200" rtl="1" eaLnBrk="1" fontAlgn="auto" latinLnBrk="0" hangingPunct="1">
              <a:lnSpc>
                <a:spcPct val="100000"/>
              </a:lnSpc>
              <a:spcBef>
                <a:spcPts val="0"/>
              </a:spcBef>
              <a:spcAft>
                <a:spcPts val="0"/>
              </a:spcAft>
              <a:buClrTx/>
              <a:buSzTx/>
              <a:buFont typeface="+mj-lt"/>
              <a:buAutoNum type="arabicPeriod" startAt="4"/>
              <a:tabLst/>
              <a:defRPr/>
            </a:pPr>
            <a:r>
              <a:rPr kumimoji="0" lang="ar-TN" altLang="ko-KR" sz="2000" b="1" i="0" u="none" strike="noStrike" kern="0" cap="none" spc="0" normalizeH="0" baseline="0" noProof="0" dirty="0">
                <a:ln>
                  <a:noFill/>
                </a:ln>
                <a:solidFill>
                  <a:srgbClr val="1CADE4"/>
                </a:solidFill>
                <a:effectLst/>
                <a:uLnTx/>
                <a:uFillTx/>
                <a:latin typeface="VIP TIM Regular" panose="02000500000000000000" pitchFamily="2" charset="-78"/>
                <a:cs typeface="VIP TIM Regular" panose="02000500000000000000" pitchFamily="2" charset="-78"/>
              </a:rPr>
              <a:t>التعاون : </a:t>
            </a:r>
            <a:r>
              <a:rPr kumimoji="0" lang="ar-TN" sz="1600" b="1" i="0" u="none" strike="noStrike" kern="0" cap="none" spc="0" normalizeH="0" baseline="0" noProof="0" dirty="0">
                <a:ln>
                  <a:noFill/>
                </a:ln>
                <a:solidFill>
                  <a:prstClr val="white"/>
                </a:solidFill>
                <a:effectLst/>
                <a:uLnTx/>
                <a:uFillTx/>
                <a:latin typeface="VIP TIM Regular" panose="02000500000000000000" pitchFamily="2" charset="-78"/>
                <a:cs typeface="VIP TIM Regular" panose="02000500000000000000" pitchFamily="2" charset="-78"/>
              </a:rPr>
              <a:t>تنفيذ أطر تعاون وشراكة ومشاريع وبرامج مشتركة على الصعيد العربي والدولي</a:t>
            </a:r>
            <a:endParaRPr kumimoji="0" lang="ar-TN" altLang="ko-KR" sz="1600" b="1" i="0" u="none" strike="noStrike" kern="0" cap="none" spc="0" normalizeH="0" baseline="0" noProof="0" dirty="0">
              <a:ln>
                <a:noFill/>
              </a:ln>
              <a:solidFill>
                <a:prstClr val="white"/>
              </a:solidFill>
              <a:effectLst/>
              <a:uLnTx/>
              <a:uFillTx/>
              <a:latin typeface="VIP TIM Regular" panose="02000500000000000000" pitchFamily="2" charset="-78"/>
              <a:cs typeface="VIP TIM Regular" panose="02000500000000000000" pitchFamily="2" charset="-78"/>
            </a:endParaRPr>
          </a:p>
        </p:txBody>
      </p:sp>
    </p:spTree>
    <p:extLst>
      <p:ext uri="{BB962C8B-B14F-4D97-AF65-F5344CB8AC3E}">
        <p14:creationId xmlns:p14="http://schemas.microsoft.com/office/powerpoint/2010/main" val="154589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600" name="Google Shape;600;p31"/>
          <p:cNvSpPr txBox="1">
            <a:spLocks noGrp="1"/>
          </p:cNvSpPr>
          <p:nvPr>
            <p:ph type="title" idx="2"/>
          </p:nvPr>
        </p:nvSpPr>
        <p:spPr>
          <a:xfrm>
            <a:off x="4392748" y="1988362"/>
            <a:ext cx="987600" cy="719200"/>
          </a:xfrm>
          <a:prstGeom prst="rect">
            <a:avLst/>
          </a:prstGeom>
        </p:spPr>
        <p:txBody>
          <a:bodyPr spcFirstLastPara="1" wrap="square" lIns="121900" tIns="121900" rIns="121900" bIns="121900" anchor="ctr" anchorCtr="0">
            <a:noAutofit/>
          </a:bodyPr>
          <a:lstStyle/>
          <a:p>
            <a:r>
              <a:rPr lang="ar-TN" dirty="0"/>
              <a:t>05</a:t>
            </a:r>
            <a:endParaRPr dirty="0"/>
          </a:p>
        </p:txBody>
      </p:sp>
      <p:sp>
        <p:nvSpPr>
          <p:cNvPr id="601" name="Google Shape;601;p31"/>
          <p:cNvSpPr txBox="1">
            <a:spLocks noGrp="1"/>
          </p:cNvSpPr>
          <p:nvPr>
            <p:ph type="title" idx="3"/>
          </p:nvPr>
        </p:nvSpPr>
        <p:spPr>
          <a:xfrm>
            <a:off x="9614308" y="1988362"/>
            <a:ext cx="999600" cy="719200"/>
          </a:xfrm>
          <a:prstGeom prst="rect">
            <a:avLst/>
          </a:prstGeom>
        </p:spPr>
        <p:txBody>
          <a:bodyPr spcFirstLastPara="1" wrap="square" lIns="121900" tIns="121900" rIns="121900" bIns="121900" anchor="ctr" anchorCtr="0">
            <a:noAutofit/>
          </a:bodyPr>
          <a:lstStyle/>
          <a:p>
            <a:r>
              <a:rPr lang="en" dirty="0"/>
              <a:t>0</a:t>
            </a:r>
            <a:r>
              <a:rPr lang="ar-TN" dirty="0"/>
              <a:t>1</a:t>
            </a:r>
            <a:endParaRPr dirty="0"/>
          </a:p>
        </p:txBody>
      </p:sp>
      <p:sp>
        <p:nvSpPr>
          <p:cNvPr id="602" name="Google Shape;602;p31"/>
          <p:cNvSpPr txBox="1">
            <a:spLocks noGrp="1"/>
          </p:cNvSpPr>
          <p:nvPr>
            <p:ph type="title" idx="4"/>
          </p:nvPr>
        </p:nvSpPr>
        <p:spPr>
          <a:xfrm>
            <a:off x="4392748" y="2950158"/>
            <a:ext cx="987600" cy="719200"/>
          </a:xfrm>
          <a:prstGeom prst="rect">
            <a:avLst/>
          </a:prstGeom>
        </p:spPr>
        <p:txBody>
          <a:bodyPr spcFirstLastPara="1" wrap="square" lIns="121900" tIns="121900" rIns="121900" bIns="121900" anchor="ctr" anchorCtr="0">
            <a:noAutofit/>
          </a:bodyPr>
          <a:lstStyle/>
          <a:p>
            <a:r>
              <a:rPr lang="ar-TN" dirty="0"/>
              <a:t>06</a:t>
            </a:r>
            <a:endParaRPr dirty="0"/>
          </a:p>
        </p:txBody>
      </p:sp>
      <p:sp>
        <p:nvSpPr>
          <p:cNvPr id="603" name="Google Shape;603;p31"/>
          <p:cNvSpPr txBox="1">
            <a:spLocks noGrp="1"/>
          </p:cNvSpPr>
          <p:nvPr>
            <p:ph type="title" idx="5"/>
          </p:nvPr>
        </p:nvSpPr>
        <p:spPr>
          <a:xfrm>
            <a:off x="9614308" y="2950158"/>
            <a:ext cx="999600" cy="719200"/>
          </a:xfrm>
          <a:prstGeom prst="rect">
            <a:avLst/>
          </a:prstGeom>
        </p:spPr>
        <p:txBody>
          <a:bodyPr spcFirstLastPara="1" wrap="square" lIns="121900" tIns="121900" rIns="121900" bIns="121900" anchor="ctr" anchorCtr="0">
            <a:noAutofit/>
          </a:bodyPr>
          <a:lstStyle/>
          <a:p>
            <a:r>
              <a:rPr lang="ar-TN" dirty="0"/>
              <a:t>02</a:t>
            </a:r>
            <a:endParaRPr dirty="0"/>
          </a:p>
        </p:txBody>
      </p:sp>
      <p:sp>
        <p:nvSpPr>
          <p:cNvPr id="604" name="Google Shape;604;p31"/>
          <p:cNvSpPr txBox="1">
            <a:spLocks noGrp="1"/>
          </p:cNvSpPr>
          <p:nvPr>
            <p:ph type="title" idx="6"/>
          </p:nvPr>
        </p:nvSpPr>
        <p:spPr>
          <a:xfrm>
            <a:off x="4392747" y="3926913"/>
            <a:ext cx="987600" cy="719200"/>
          </a:xfrm>
          <a:prstGeom prst="rect">
            <a:avLst/>
          </a:prstGeom>
        </p:spPr>
        <p:txBody>
          <a:bodyPr spcFirstLastPara="1" wrap="square" lIns="121900" tIns="121900" rIns="121900" bIns="121900" anchor="ctr" anchorCtr="0">
            <a:noAutofit/>
          </a:bodyPr>
          <a:lstStyle/>
          <a:p>
            <a:r>
              <a:rPr lang="ar-TN" dirty="0"/>
              <a:t>07</a:t>
            </a:r>
            <a:endParaRPr dirty="0"/>
          </a:p>
        </p:txBody>
      </p:sp>
      <p:sp>
        <p:nvSpPr>
          <p:cNvPr id="605" name="Google Shape;605;p31"/>
          <p:cNvSpPr txBox="1">
            <a:spLocks noGrp="1"/>
          </p:cNvSpPr>
          <p:nvPr>
            <p:ph type="title" idx="7"/>
          </p:nvPr>
        </p:nvSpPr>
        <p:spPr>
          <a:xfrm>
            <a:off x="9614308" y="3926913"/>
            <a:ext cx="999600" cy="719200"/>
          </a:xfrm>
          <a:prstGeom prst="rect">
            <a:avLst/>
          </a:prstGeom>
        </p:spPr>
        <p:txBody>
          <a:bodyPr spcFirstLastPara="1" wrap="square" lIns="121900" tIns="121900" rIns="121900" bIns="121900" anchor="ctr" anchorCtr="0">
            <a:noAutofit/>
          </a:bodyPr>
          <a:lstStyle/>
          <a:p>
            <a:r>
              <a:rPr lang="ar-TN" dirty="0"/>
              <a:t>03</a:t>
            </a:r>
            <a:endParaRPr dirty="0"/>
          </a:p>
        </p:txBody>
      </p:sp>
      <p:sp>
        <p:nvSpPr>
          <p:cNvPr id="15" name="Google Shape;605;p31">
            <a:extLst>
              <a:ext uri="{FF2B5EF4-FFF2-40B4-BE49-F238E27FC236}">
                <a16:creationId xmlns:a16="http://schemas.microsoft.com/office/drawing/2014/main" id="{8C22CC29-3032-C0E9-568B-DA12ABE85DBA}"/>
              </a:ext>
            </a:extLst>
          </p:cNvPr>
          <p:cNvSpPr txBox="1">
            <a:spLocks/>
          </p:cNvSpPr>
          <p:nvPr/>
        </p:nvSpPr>
        <p:spPr>
          <a:xfrm>
            <a:off x="9614308" y="4888709"/>
            <a:ext cx="999600" cy="719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IBM Plex Sans"/>
              <a:buNone/>
              <a:defRPr sz="2667" b="1" i="0" u="none" strike="noStrike" cap="none">
                <a:solidFill>
                  <a:schemeClr val="dk2"/>
                </a:solidFill>
                <a:latin typeface="IBM Plex Sans"/>
                <a:ea typeface="IBM Plex Sans"/>
                <a:cs typeface="IBM Plex Sans"/>
                <a:sym typeface="IBM Plex Sans"/>
              </a:defRPr>
            </a:lvl1pPr>
            <a:lvl2pPr marR="0" lvl="1" algn="l" rtl="0">
              <a:lnSpc>
                <a:spcPct val="100000"/>
              </a:lnSpc>
              <a:spcBef>
                <a:spcPts val="0"/>
              </a:spcBef>
              <a:spcAft>
                <a:spcPts val="0"/>
              </a:spcAft>
              <a:buClr>
                <a:schemeClr val="dk2"/>
              </a:buClr>
              <a:buSzPts val="3000"/>
              <a:buFont typeface="Raleway"/>
              <a:buNone/>
              <a:defRPr sz="4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4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4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4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4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4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4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4000" b="1" i="0" u="none" strike="noStrike" cap="none">
                <a:solidFill>
                  <a:schemeClr val="dk2"/>
                </a:solidFill>
                <a:latin typeface="Raleway"/>
                <a:ea typeface="Raleway"/>
                <a:cs typeface="Raleway"/>
                <a:sym typeface="Raleway"/>
              </a:defRPr>
            </a:lvl9pPr>
          </a:lstStyle>
          <a:p>
            <a:r>
              <a:rPr lang="ar-TN" kern="0" dirty="0"/>
              <a:t>04</a:t>
            </a:r>
            <a:endParaRPr lang="en" kern="0" dirty="0"/>
          </a:p>
        </p:txBody>
      </p:sp>
      <p:sp>
        <p:nvSpPr>
          <p:cNvPr id="21" name="Titre 1">
            <a:extLst>
              <a:ext uri="{FF2B5EF4-FFF2-40B4-BE49-F238E27FC236}">
                <a16:creationId xmlns:a16="http://schemas.microsoft.com/office/drawing/2014/main" id="{3EAE2DA8-E37A-AA1A-2243-E5F79ED4777C}"/>
              </a:ext>
            </a:extLst>
          </p:cNvPr>
          <p:cNvSpPr>
            <a:spLocks noGrp="1"/>
          </p:cNvSpPr>
          <p:nvPr>
            <p:ph type="title"/>
          </p:nvPr>
        </p:nvSpPr>
        <p:spPr>
          <a:xfrm>
            <a:off x="1024128" y="585216"/>
            <a:ext cx="9720072" cy="988751"/>
          </a:xfrm>
        </p:spPr>
        <p:txBody>
          <a:bodyPr/>
          <a:lstStyle/>
          <a:p>
            <a:pPr algn="r" rtl="1"/>
            <a:r>
              <a:rPr lang="ar-TN" sz="6000" dirty="0">
                <a:solidFill>
                  <a:srgbClr val="27CED7"/>
                </a:solidFill>
                <a:latin typeface="VIP TIM Regular" panose="02000500000000000000" pitchFamily="2" charset="-78"/>
                <a:cs typeface="VIP TIM Regular" panose="02000500000000000000" pitchFamily="2" charset="-78"/>
              </a:rPr>
              <a:t>جدول المحتويات</a:t>
            </a:r>
            <a:endParaRPr lang="fr-FR" b="1" dirty="0">
              <a:solidFill>
                <a:srgbClr val="27CED7"/>
              </a:solidFill>
              <a:latin typeface="VIP TIM Regular" panose="02000500000000000000" pitchFamily="2" charset="-78"/>
              <a:cs typeface="VIP TIM Regular" panose="02000500000000000000" pitchFamily="2" charset="-78"/>
            </a:endParaRPr>
          </a:p>
        </p:txBody>
      </p:sp>
      <p:sp>
        <p:nvSpPr>
          <p:cNvPr id="26" name="ZoneTexte 25">
            <a:extLst>
              <a:ext uri="{FF2B5EF4-FFF2-40B4-BE49-F238E27FC236}">
                <a16:creationId xmlns:a16="http://schemas.microsoft.com/office/drawing/2014/main" id="{3A5BF237-D13D-68BC-7C19-6BAC90EB7579}"/>
              </a:ext>
            </a:extLst>
          </p:cNvPr>
          <p:cNvSpPr txBox="1"/>
          <p:nvPr/>
        </p:nvSpPr>
        <p:spPr>
          <a:xfrm>
            <a:off x="6623643" y="2114955"/>
            <a:ext cx="2488366" cy="553998"/>
          </a:xfrm>
          <a:prstGeom prst="rect">
            <a:avLst/>
          </a:prstGeom>
          <a:noFill/>
        </p:spPr>
        <p:txBody>
          <a:bodyPr wrap="square">
            <a:spAutoFit/>
          </a:bodyPr>
          <a:lstStyle/>
          <a:p>
            <a:pPr algn="r" rtl="1"/>
            <a:r>
              <a:rPr lang="ar-SA" sz="3000" b="1" spc="100" dirty="0">
                <a:solidFill>
                  <a:schemeClr val="tx1"/>
                </a:solidFill>
                <a:latin typeface="VIP TIM Regular" panose="02000500000000000000" pitchFamily="2" charset="-78"/>
                <a:cs typeface="VIP TIM Regular" panose="02000500000000000000" pitchFamily="2" charset="-78"/>
              </a:rPr>
              <a:t>الاطار العام</a:t>
            </a:r>
            <a:endParaRPr lang="fr-FR" sz="3000" b="1" spc="100" dirty="0">
              <a:solidFill>
                <a:schemeClr val="tx1"/>
              </a:solidFill>
              <a:latin typeface="VIP TIM Regular" panose="02000500000000000000" pitchFamily="2" charset="-78"/>
              <a:cs typeface="VIP TIM Regular" panose="02000500000000000000" pitchFamily="2" charset="-78"/>
            </a:endParaRPr>
          </a:p>
        </p:txBody>
      </p:sp>
      <p:sp>
        <p:nvSpPr>
          <p:cNvPr id="28" name="ZoneTexte 27">
            <a:extLst>
              <a:ext uri="{FF2B5EF4-FFF2-40B4-BE49-F238E27FC236}">
                <a16:creationId xmlns:a16="http://schemas.microsoft.com/office/drawing/2014/main" id="{626C3A93-4302-CCE5-CC04-3DC46AE5E690}"/>
              </a:ext>
            </a:extLst>
          </p:cNvPr>
          <p:cNvSpPr txBox="1"/>
          <p:nvPr/>
        </p:nvSpPr>
        <p:spPr>
          <a:xfrm>
            <a:off x="7030386" y="3115360"/>
            <a:ext cx="2081623" cy="553998"/>
          </a:xfrm>
          <a:prstGeom prst="rect">
            <a:avLst/>
          </a:prstGeom>
          <a:noFill/>
        </p:spPr>
        <p:txBody>
          <a:bodyPr wrap="square">
            <a:spAutoFit/>
          </a:bodyPr>
          <a:lstStyle/>
          <a:p>
            <a:pPr algn="r" rtl="1"/>
            <a:r>
              <a:rPr lang="ar-TN" sz="3000" b="1" spc="100" dirty="0">
                <a:solidFill>
                  <a:schemeClr val="tx1"/>
                </a:solidFill>
                <a:latin typeface="VIP TIM Regular" panose="02000500000000000000" pitchFamily="2" charset="-78"/>
                <a:cs typeface="VIP TIM Regular" panose="02000500000000000000" pitchFamily="2" charset="-78"/>
              </a:rPr>
              <a:t>الرؤية</a:t>
            </a:r>
            <a:endParaRPr lang="fr-FR" sz="3000" dirty="0">
              <a:latin typeface="VIP TIM Regular" panose="02000500000000000000" pitchFamily="2" charset="-78"/>
              <a:cs typeface="VIP TIM Regular" panose="02000500000000000000" pitchFamily="2" charset="-78"/>
            </a:endParaRPr>
          </a:p>
        </p:txBody>
      </p:sp>
      <p:sp>
        <p:nvSpPr>
          <p:cNvPr id="30" name="ZoneTexte 29">
            <a:extLst>
              <a:ext uri="{FF2B5EF4-FFF2-40B4-BE49-F238E27FC236}">
                <a16:creationId xmlns:a16="http://schemas.microsoft.com/office/drawing/2014/main" id="{1011E71B-0ADA-E5DA-E85E-C54ED6FFAAD4}"/>
              </a:ext>
            </a:extLst>
          </p:cNvPr>
          <p:cNvSpPr txBox="1"/>
          <p:nvPr/>
        </p:nvSpPr>
        <p:spPr>
          <a:xfrm>
            <a:off x="6623643" y="4156861"/>
            <a:ext cx="2488366" cy="553998"/>
          </a:xfrm>
          <a:prstGeom prst="rect">
            <a:avLst/>
          </a:prstGeom>
          <a:noFill/>
        </p:spPr>
        <p:txBody>
          <a:bodyPr wrap="square">
            <a:spAutoFit/>
          </a:bodyPr>
          <a:lstStyle/>
          <a:p>
            <a:pPr algn="r" rtl="1"/>
            <a:r>
              <a:rPr lang="ar-TN" sz="3000" b="1" spc="100" dirty="0">
                <a:solidFill>
                  <a:schemeClr val="tx1"/>
                </a:solidFill>
                <a:latin typeface="VIP TIM Regular" panose="02000500000000000000" pitchFamily="2" charset="-78"/>
                <a:cs typeface="VIP TIM Regular" panose="02000500000000000000" pitchFamily="2" charset="-78"/>
              </a:rPr>
              <a:t>الرسالة</a:t>
            </a:r>
            <a:endParaRPr lang="fr-FR" sz="3000" dirty="0">
              <a:latin typeface="VIP TIM Regular" panose="02000500000000000000" pitchFamily="2" charset="-78"/>
              <a:cs typeface="VIP TIM Regular" panose="02000500000000000000" pitchFamily="2" charset="-78"/>
            </a:endParaRPr>
          </a:p>
        </p:txBody>
      </p:sp>
      <p:sp>
        <p:nvSpPr>
          <p:cNvPr id="32" name="ZoneTexte 31">
            <a:extLst>
              <a:ext uri="{FF2B5EF4-FFF2-40B4-BE49-F238E27FC236}">
                <a16:creationId xmlns:a16="http://schemas.microsoft.com/office/drawing/2014/main" id="{11A33911-5013-4940-A869-6EE3AB79DA25}"/>
              </a:ext>
            </a:extLst>
          </p:cNvPr>
          <p:cNvSpPr txBox="1"/>
          <p:nvPr/>
        </p:nvSpPr>
        <p:spPr>
          <a:xfrm>
            <a:off x="6623643" y="5012406"/>
            <a:ext cx="2488366" cy="553998"/>
          </a:xfrm>
          <a:prstGeom prst="rect">
            <a:avLst/>
          </a:prstGeom>
          <a:noFill/>
        </p:spPr>
        <p:txBody>
          <a:bodyPr wrap="square">
            <a:spAutoFit/>
          </a:bodyPr>
          <a:lstStyle/>
          <a:p>
            <a:pPr algn="r" rtl="1"/>
            <a:r>
              <a:rPr lang="ar-SA" sz="3000" b="1" spc="100" dirty="0">
                <a:solidFill>
                  <a:schemeClr val="tx1"/>
                </a:solidFill>
                <a:latin typeface="VIP TIM Regular" panose="02000500000000000000" pitchFamily="2" charset="-78"/>
                <a:cs typeface="VIP TIM Regular" panose="02000500000000000000" pitchFamily="2" charset="-78"/>
              </a:rPr>
              <a:t>الركائز</a:t>
            </a:r>
            <a:endParaRPr lang="fr-FR" sz="3000" dirty="0">
              <a:latin typeface="VIP TIM Regular" panose="02000500000000000000" pitchFamily="2" charset="-78"/>
              <a:cs typeface="VIP TIM Regular" panose="02000500000000000000" pitchFamily="2" charset="-78"/>
            </a:endParaRPr>
          </a:p>
        </p:txBody>
      </p:sp>
      <p:sp>
        <p:nvSpPr>
          <p:cNvPr id="36" name="ZoneTexte 35">
            <a:extLst>
              <a:ext uri="{FF2B5EF4-FFF2-40B4-BE49-F238E27FC236}">
                <a16:creationId xmlns:a16="http://schemas.microsoft.com/office/drawing/2014/main" id="{2B7BE972-A89C-F76A-45C9-E6984F608592}"/>
              </a:ext>
            </a:extLst>
          </p:cNvPr>
          <p:cNvSpPr txBox="1"/>
          <p:nvPr/>
        </p:nvSpPr>
        <p:spPr>
          <a:xfrm>
            <a:off x="112929" y="2114955"/>
            <a:ext cx="3777520" cy="1015663"/>
          </a:xfrm>
          <a:prstGeom prst="rect">
            <a:avLst/>
          </a:prstGeom>
          <a:noFill/>
        </p:spPr>
        <p:txBody>
          <a:bodyPr wrap="square">
            <a:spAutoFit/>
          </a:bodyPr>
          <a:lstStyle/>
          <a:p>
            <a:pPr algn="r" rtl="1"/>
            <a:r>
              <a:rPr lang="ar-TN" sz="3000" b="1" spc="100" dirty="0">
                <a:solidFill>
                  <a:schemeClr val="tx1"/>
                </a:solidFill>
                <a:latin typeface="VIP TIM Regular" panose="02000500000000000000" pitchFamily="2" charset="-78"/>
                <a:cs typeface="VIP TIM Regular" panose="02000500000000000000" pitchFamily="2" charset="-78"/>
              </a:rPr>
              <a:t>الغايات و الأهداف الاستراتيجية </a:t>
            </a:r>
            <a:endParaRPr lang="fr-FR" sz="3000" b="1" spc="100" dirty="0">
              <a:solidFill>
                <a:schemeClr val="tx1"/>
              </a:solidFill>
              <a:latin typeface="VIP TIM Regular" panose="02000500000000000000" pitchFamily="2" charset="-78"/>
              <a:cs typeface="VIP TIM Regular" panose="02000500000000000000" pitchFamily="2" charset="-78"/>
            </a:endParaRPr>
          </a:p>
        </p:txBody>
      </p:sp>
      <p:sp>
        <p:nvSpPr>
          <p:cNvPr id="40" name="ZoneTexte 39">
            <a:extLst>
              <a:ext uri="{FF2B5EF4-FFF2-40B4-BE49-F238E27FC236}">
                <a16:creationId xmlns:a16="http://schemas.microsoft.com/office/drawing/2014/main" id="{900E4E21-0303-1F70-0857-A455E7EE0A16}"/>
              </a:ext>
            </a:extLst>
          </p:cNvPr>
          <p:cNvSpPr txBox="1"/>
          <p:nvPr/>
        </p:nvSpPr>
        <p:spPr>
          <a:xfrm>
            <a:off x="754711" y="3152001"/>
            <a:ext cx="3327816" cy="553998"/>
          </a:xfrm>
          <a:prstGeom prst="rect">
            <a:avLst/>
          </a:prstGeom>
          <a:noFill/>
        </p:spPr>
        <p:txBody>
          <a:bodyPr wrap="square">
            <a:spAutoFit/>
          </a:bodyPr>
          <a:lstStyle/>
          <a:p>
            <a:pPr algn="r" rtl="1"/>
            <a:r>
              <a:rPr lang="ar-TN" sz="3000" b="1" spc="100" dirty="0">
                <a:solidFill>
                  <a:schemeClr val="tx1"/>
                </a:solidFill>
                <a:latin typeface="VIP TIM Regular" panose="02000500000000000000" pitchFamily="2" charset="-78"/>
                <a:cs typeface="VIP TIM Regular" panose="02000500000000000000" pitchFamily="2" charset="-78"/>
              </a:rPr>
              <a:t>آليات </a:t>
            </a:r>
            <a:r>
              <a:rPr lang="ar-SA" sz="3000" b="1" spc="100" dirty="0">
                <a:solidFill>
                  <a:schemeClr val="tx1"/>
                </a:solidFill>
                <a:latin typeface="VIP TIM Regular" panose="02000500000000000000" pitchFamily="2" charset="-78"/>
                <a:cs typeface="VIP TIM Regular" panose="02000500000000000000" pitchFamily="2" charset="-78"/>
              </a:rPr>
              <a:t>التنفيذ</a:t>
            </a:r>
            <a:endParaRPr lang="fr-FR" sz="3000" b="1" spc="100" dirty="0">
              <a:solidFill>
                <a:schemeClr val="tx1"/>
              </a:solidFill>
              <a:latin typeface="VIP TIM Regular" panose="02000500000000000000" pitchFamily="2" charset="-78"/>
              <a:cs typeface="VIP TIM Regular" panose="02000500000000000000" pitchFamily="2" charset="-78"/>
            </a:endParaRPr>
          </a:p>
        </p:txBody>
      </p:sp>
      <p:sp>
        <p:nvSpPr>
          <p:cNvPr id="42" name="ZoneTexte 41">
            <a:extLst>
              <a:ext uri="{FF2B5EF4-FFF2-40B4-BE49-F238E27FC236}">
                <a16:creationId xmlns:a16="http://schemas.microsoft.com/office/drawing/2014/main" id="{DA9C82DC-E4E2-4A3A-3A13-E253D049A38E}"/>
              </a:ext>
            </a:extLst>
          </p:cNvPr>
          <p:cNvSpPr txBox="1"/>
          <p:nvPr/>
        </p:nvSpPr>
        <p:spPr>
          <a:xfrm>
            <a:off x="1138870" y="3778681"/>
            <a:ext cx="2943657" cy="1015663"/>
          </a:xfrm>
          <a:prstGeom prst="rect">
            <a:avLst/>
          </a:prstGeom>
          <a:noFill/>
        </p:spPr>
        <p:txBody>
          <a:bodyPr wrap="square">
            <a:spAutoFit/>
          </a:bodyPr>
          <a:lstStyle/>
          <a:p>
            <a:pPr algn="r" rtl="1"/>
            <a:r>
              <a:rPr lang="ar-TN" sz="3000" b="1" spc="100" dirty="0">
                <a:solidFill>
                  <a:schemeClr val="tx1"/>
                </a:solidFill>
                <a:latin typeface="VIP TIM Regular" panose="02000500000000000000" pitchFamily="2" charset="-78"/>
                <a:cs typeface="VIP TIM Regular" panose="02000500000000000000" pitchFamily="2" charset="-78"/>
              </a:rPr>
              <a:t>خطة العمل 2025-2026 </a:t>
            </a:r>
            <a:endParaRPr lang="fr-FR" sz="3000" b="1" spc="100" dirty="0">
              <a:solidFill>
                <a:schemeClr val="tx1"/>
              </a:solidFill>
              <a:latin typeface="VIP TIM Regular" panose="02000500000000000000" pitchFamily="2" charset="-78"/>
              <a:cs typeface="VIP TIM Regular" panose="020005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3"/>
          <p:cNvSpPr txBox="1">
            <a:spLocks noGrp="1"/>
          </p:cNvSpPr>
          <p:nvPr>
            <p:ph type="title"/>
          </p:nvPr>
        </p:nvSpPr>
        <p:spPr>
          <a:xfrm>
            <a:off x="251200" y="4454745"/>
            <a:ext cx="5844800" cy="731696"/>
          </a:xfrm>
          <a:prstGeom prst="rect">
            <a:avLst/>
          </a:prstGeom>
        </p:spPr>
        <p:txBody>
          <a:bodyPr spcFirstLastPara="1" wrap="square" lIns="121900" tIns="121900" rIns="121900" bIns="121900" anchor="ctr" anchorCtr="0">
            <a:noAutofit/>
          </a:bodyPr>
          <a:lstStyle/>
          <a:p>
            <a:pPr algn="r" rtl="1"/>
            <a:r>
              <a:rPr lang="ar-TN" sz="7200" b="1" dirty="0">
                <a:solidFill>
                  <a:srgbClr val="27CED7"/>
                </a:solidFill>
                <a:latin typeface="VIP TIM Regular" panose="02000500000000000000" pitchFamily="2" charset="-78"/>
                <a:cs typeface="VIP TIM Regular" panose="02000500000000000000" pitchFamily="2" charset="-78"/>
              </a:rPr>
              <a:t>خطة العمل 2025-2026 </a:t>
            </a:r>
            <a:br>
              <a:rPr lang="ar-TN" sz="7200" b="1" dirty="0">
                <a:solidFill>
                  <a:srgbClr val="27CED7"/>
                </a:solidFill>
                <a:latin typeface="VIP TIM Regular" panose="02000500000000000000" pitchFamily="2" charset="-78"/>
                <a:cs typeface="VIP TIM Regular" panose="02000500000000000000" pitchFamily="2" charset="-78"/>
              </a:rPr>
            </a:br>
            <a:endParaRPr lang="fr-FR" sz="7200" b="1" dirty="0">
              <a:solidFill>
                <a:srgbClr val="27CED7"/>
              </a:solidFill>
              <a:latin typeface="VIP TIM Regular" panose="02000500000000000000" pitchFamily="2" charset="-78"/>
              <a:cs typeface="VIP TIM Regular" panose="02000500000000000000" pitchFamily="2" charset="-78"/>
            </a:endParaRPr>
          </a:p>
        </p:txBody>
      </p:sp>
      <p:sp>
        <p:nvSpPr>
          <p:cNvPr id="624" name="Google Shape;624;p33"/>
          <p:cNvSpPr txBox="1">
            <a:spLocks noGrp="1"/>
          </p:cNvSpPr>
          <p:nvPr>
            <p:ph type="title" idx="2"/>
          </p:nvPr>
        </p:nvSpPr>
        <p:spPr>
          <a:xfrm>
            <a:off x="6283255" y="3872393"/>
            <a:ext cx="1966000" cy="1896400"/>
          </a:xfrm>
          <a:prstGeom prst="rect">
            <a:avLst/>
          </a:prstGeom>
        </p:spPr>
        <p:txBody>
          <a:bodyPr spcFirstLastPara="1" wrap="square" lIns="121900" tIns="121900" rIns="121900" bIns="121900" anchor="ctr" anchorCtr="0">
            <a:noAutofit/>
          </a:bodyPr>
          <a:lstStyle/>
          <a:p>
            <a:r>
              <a:rPr lang="en" dirty="0"/>
              <a:t>0</a:t>
            </a:r>
            <a:r>
              <a:rPr lang="ar-TN" dirty="0"/>
              <a:t>7</a:t>
            </a:r>
            <a:endParaRPr dirty="0"/>
          </a:p>
        </p:txBody>
      </p:sp>
      <p:pic>
        <p:nvPicPr>
          <p:cNvPr id="625" name="Google Shape;625;p33"/>
          <p:cNvPicPr preferRelativeResize="0">
            <a:picLocks noGrp="1"/>
          </p:cNvPicPr>
          <p:nvPr>
            <p:ph type="pic" idx="3"/>
          </p:nvPr>
        </p:nvPicPr>
        <p:blipFill>
          <a:blip r:embed="rId3" cstate="screen">
            <a:extLst>
              <a:ext uri="{28A0092B-C50C-407E-A947-70E740481C1C}">
                <a14:useLocalDpi xmlns:a14="http://schemas.microsoft.com/office/drawing/2010/main"/>
              </a:ext>
            </a:extLst>
          </a:blip>
          <a:srcRect/>
          <a:stretch/>
        </p:blipFill>
        <p:spPr>
          <a:xfrm>
            <a:off x="1" y="1"/>
            <a:ext cx="12192004" cy="3316935"/>
          </a:xfrm>
          <a:prstGeom prst="rect">
            <a:avLst/>
          </a:prstGeom>
        </p:spPr>
      </p:pic>
      <p:sp>
        <p:nvSpPr>
          <p:cNvPr id="3" name="ZoneTexte 2">
            <a:extLst>
              <a:ext uri="{FF2B5EF4-FFF2-40B4-BE49-F238E27FC236}">
                <a16:creationId xmlns:a16="http://schemas.microsoft.com/office/drawing/2014/main" id="{C0F7E5BA-C619-7C02-7D24-833B6F534540}"/>
              </a:ext>
            </a:extLst>
          </p:cNvPr>
          <p:cNvSpPr txBox="1"/>
          <p:nvPr/>
        </p:nvSpPr>
        <p:spPr>
          <a:xfrm>
            <a:off x="1816100" y="5307128"/>
            <a:ext cx="4279900" cy="461665"/>
          </a:xfrm>
          <a:prstGeom prst="rect">
            <a:avLst/>
          </a:prstGeom>
          <a:noFill/>
        </p:spPr>
        <p:txBody>
          <a:bodyPr wrap="square">
            <a:spAutoFit/>
          </a:bodyPr>
          <a:lstStyle/>
          <a:p>
            <a:pPr algn="r" rtl="1"/>
            <a:r>
              <a:rPr kumimoji="0" lang="ar-TN" altLang="ko-KR" sz="2400" b="1" i="0" u="none" strike="noStrike" kern="0" cap="none" spc="0" normalizeH="0" baseline="0" noProof="0" dirty="0">
                <a:ln>
                  <a:noFill/>
                </a:ln>
                <a:solidFill>
                  <a:prstClr val="white"/>
                </a:solidFill>
                <a:effectLst/>
                <a:uLnTx/>
                <a:uFillTx/>
                <a:latin typeface="VIP TIM Regular" panose="02000500000000000000" pitchFamily="2" charset="-78"/>
                <a:cs typeface="VIP TIM Regular" panose="02000500000000000000" pitchFamily="2" charset="-78"/>
              </a:rPr>
              <a:t>البرامج والمشاريع والأنشطة  </a:t>
            </a:r>
            <a:endParaRPr lang="fr-FR" sz="2400" dirty="0"/>
          </a:p>
        </p:txBody>
      </p:sp>
    </p:spTree>
    <p:extLst>
      <p:ext uri="{BB962C8B-B14F-4D97-AF65-F5344CB8AC3E}">
        <p14:creationId xmlns:p14="http://schemas.microsoft.com/office/powerpoint/2010/main" val="360314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86D8A4F-D804-A870-7353-C907211CE2B6}"/>
              </a:ext>
            </a:extLst>
          </p:cNvPr>
          <p:cNvSpPr>
            <a:spLocks noGrp="1"/>
          </p:cNvSpPr>
          <p:nvPr>
            <p:ph type="title"/>
          </p:nvPr>
        </p:nvSpPr>
        <p:spPr>
          <a:xfrm>
            <a:off x="1663700" y="2977385"/>
            <a:ext cx="2743199" cy="751014"/>
          </a:xfrm>
        </p:spPr>
        <p:txBody>
          <a:bodyPr/>
          <a:lstStyle/>
          <a:p>
            <a:r>
              <a:rPr kumimoji="0" lang="ar-TN" sz="5400" b="1" i="0" u="none" strike="noStrike" kern="1200" cap="none" spc="0" normalizeH="0" baseline="0" noProof="0" dirty="0">
                <a:ln>
                  <a:noFill/>
                </a:ln>
                <a:solidFill>
                  <a:schemeClr val="tx1"/>
                </a:solidFill>
                <a:effectLst/>
                <a:uLnTx/>
                <a:uFillTx/>
                <a:latin typeface="VIP TIM Regular" panose="02000500000000000000" pitchFamily="2" charset="-78"/>
                <a:ea typeface="+mn-ea"/>
                <a:cs typeface="VIP TIM Regular" panose="02000500000000000000" pitchFamily="2" charset="-78"/>
              </a:rPr>
              <a:t>مستدام</a:t>
            </a:r>
            <a:endParaRPr lang="fr-FR" sz="3600" dirty="0">
              <a:solidFill>
                <a:schemeClr val="tx1"/>
              </a:solidFill>
              <a:latin typeface="VIP TIM Regular" panose="02000500000000000000" pitchFamily="2" charset="-78"/>
              <a:cs typeface="VIP TIM Regular" panose="02000500000000000000" pitchFamily="2" charset="-78"/>
            </a:endParaRPr>
          </a:p>
        </p:txBody>
      </p:sp>
      <p:sp>
        <p:nvSpPr>
          <p:cNvPr id="5" name="Titre 1">
            <a:extLst>
              <a:ext uri="{FF2B5EF4-FFF2-40B4-BE49-F238E27FC236}">
                <a16:creationId xmlns:a16="http://schemas.microsoft.com/office/drawing/2014/main" id="{DFDFC7FD-A7D3-5871-7829-7C940EA5114D}"/>
              </a:ext>
            </a:extLst>
          </p:cNvPr>
          <p:cNvSpPr txBox="1">
            <a:spLocks/>
          </p:cNvSpPr>
          <p:nvPr/>
        </p:nvSpPr>
        <p:spPr>
          <a:xfrm>
            <a:off x="1663700" y="201750"/>
            <a:ext cx="6121400"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rtl="1"/>
            <a:r>
              <a:rPr lang="ar-TN" sz="6000" b="1" dirty="0">
                <a:solidFill>
                  <a:srgbClr val="27A7CE"/>
                </a:solidFill>
                <a:latin typeface="VIP TIM Regular" panose="02000500000000000000" pitchFamily="2" charset="-78"/>
                <a:cs typeface="VIP TIM Regular" panose="02000500000000000000" pitchFamily="2" charset="-78"/>
              </a:rPr>
              <a:t>خطة العمل </a:t>
            </a:r>
            <a:endParaRPr lang="ar-TN" sz="4000" b="1" dirty="0">
              <a:solidFill>
                <a:schemeClr val="tx1"/>
              </a:solidFill>
              <a:latin typeface="Century Gothic" panose="020B0502020202020204" pitchFamily="34" charset="0"/>
              <a:cs typeface="VIP TIM Regular" panose="02000500000000000000" pitchFamily="2" charset="-78"/>
            </a:endParaRPr>
          </a:p>
          <a:p>
            <a:pPr algn="r" rtl="1"/>
            <a:r>
              <a:rPr lang="ar-TN" sz="4000" b="1" dirty="0">
                <a:solidFill>
                  <a:schemeClr val="tx1"/>
                </a:solidFill>
                <a:latin typeface="Century Gothic" panose="020B0502020202020204" pitchFamily="34" charset="0"/>
                <a:cs typeface="VIP TIM Regular" panose="02000500000000000000" pitchFamily="2" charset="-78"/>
              </a:rPr>
              <a:t>2025 -2026</a:t>
            </a:r>
            <a:endParaRPr lang="fr-FR" sz="4000" b="1" dirty="0">
              <a:solidFill>
                <a:schemeClr val="tx1"/>
              </a:solidFill>
              <a:latin typeface="Century Gothic" panose="020B0502020202020204" pitchFamily="34" charset="0"/>
            </a:endParaRPr>
          </a:p>
        </p:txBody>
      </p:sp>
      <p:sp>
        <p:nvSpPr>
          <p:cNvPr id="2" name="Titre 5">
            <a:extLst>
              <a:ext uri="{FF2B5EF4-FFF2-40B4-BE49-F238E27FC236}">
                <a16:creationId xmlns:a16="http://schemas.microsoft.com/office/drawing/2014/main" id="{B702B232-3D71-ABD5-12E0-1ED10B7B0508}"/>
              </a:ext>
            </a:extLst>
          </p:cNvPr>
          <p:cNvSpPr txBox="1">
            <a:spLocks/>
          </p:cNvSpPr>
          <p:nvPr/>
        </p:nvSpPr>
        <p:spPr>
          <a:xfrm>
            <a:off x="8147840" y="2977386"/>
            <a:ext cx="2743200" cy="751014"/>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5400" kern="1200" dirty="0">
                <a:solidFill>
                  <a:schemeClr val="tx1"/>
                </a:solidFill>
                <a:latin typeface="VIP TIM Regular" panose="02000500000000000000" pitchFamily="2" charset="-78"/>
                <a:ea typeface="+mn-ea"/>
                <a:cs typeface="VIP TIM Regular" panose="02000500000000000000" pitchFamily="2" charset="-78"/>
              </a:rPr>
              <a:t>ذكي</a:t>
            </a:r>
            <a:endParaRPr lang="fr-FR" sz="3600" kern="0" dirty="0">
              <a:solidFill>
                <a:schemeClr val="tx1"/>
              </a:solidFill>
              <a:latin typeface="VIP TIM Regular" panose="02000500000000000000" pitchFamily="2" charset="-78"/>
              <a:cs typeface="VIP TIM Regular" panose="02000500000000000000" pitchFamily="2" charset="-78"/>
            </a:endParaRPr>
          </a:p>
        </p:txBody>
      </p:sp>
      <p:sp>
        <p:nvSpPr>
          <p:cNvPr id="3" name="Titre 5">
            <a:extLst>
              <a:ext uri="{FF2B5EF4-FFF2-40B4-BE49-F238E27FC236}">
                <a16:creationId xmlns:a16="http://schemas.microsoft.com/office/drawing/2014/main" id="{A9A0EF97-D476-7FD2-25C1-CA40DADB2C35}"/>
              </a:ext>
            </a:extLst>
          </p:cNvPr>
          <p:cNvSpPr txBox="1">
            <a:spLocks/>
          </p:cNvSpPr>
          <p:nvPr/>
        </p:nvSpPr>
        <p:spPr>
          <a:xfrm>
            <a:off x="4905770" y="2977385"/>
            <a:ext cx="2743200" cy="751014"/>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5400" kern="1200" dirty="0">
                <a:solidFill>
                  <a:schemeClr val="tx1"/>
                </a:solidFill>
                <a:latin typeface="VIP TIM Regular" panose="02000500000000000000" pitchFamily="2" charset="-78"/>
                <a:ea typeface="+mn-ea"/>
                <a:cs typeface="VIP TIM Regular" panose="02000500000000000000" pitchFamily="2" charset="-78"/>
              </a:rPr>
              <a:t>آمن</a:t>
            </a:r>
            <a:endParaRPr lang="fr-FR" sz="3600" kern="0" dirty="0">
              <a:solidFill>
                <a:schemeClr val="tx1"/>
              </a:solidFill>
              <a:latin typeface="VIP TIM Regular" panose="02000500000000000000" pitchFamily="2" charset="-78"/>
              <a:cs typeface="VIP TIM Regular" panose="02000500000000000000" pitchFamily="2" charset="-78"/>
            </a:endParaRPr>
          </a:p>
        </p:txBody>
      </p:sp>
      <p:sp>
        <p:nvSpPr>
          <p:cNvPr id="12" name="Google Shape;739;p43">
            <a:extLst>
              <a:ext uri="{FF2B5EF4-FFF2-40B4-BE49-F238E27FC236}">
                <a16:creationId xmlns:a16="http://schemas.microsoft.com/office/drawing/2014/main" id="{6E7E2A15-405A-88A8-92D6-DD2EF34E0113}"/>
              </a:ext>
            </a:extLst>
          </p:cNvPr>
          <p:cNvSpPr/>
          <p:nvPr/>
        </p:nvSpPr>
        <p:spPr>
          <a:xfrm>
            <a:off x="3040340" y="2452202"/>
            <a:ext cx="176400" cy="1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0;p43">
            <a:extLst>
              <a:ext uri="{FF2B5EF4-FFF2-40B4-BE49-F238E27FC236}">
                <a16:creationId xmlns:a16="http://schemas.microsoft.com/office/drawing/2014/main" id="{FE753787-B220-9ED0-8A8C-6E3F6EA1E1B5}"/>
              </a:ext>
            </a:extLst>
          </p:cNvPr>
          <p:cNvSpPr/>
          <p:nvPr/>
        </p:nvSpPr>
        <p:spPr>
          <a:xfrm>
            <a:off x="6159940" y="2452202"/>
            <a:ext cx="176400" cy="1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1;p43">
            <a:extLst>
              <a:ext uri="{FF2B5EF4-FFF2-40B4-BE49-F238E27FC236}">
                <a16:creationId xmlns:a16="http://schemas.microsoft.com/office/drawing/2014/main" id="{7411A385-B94E-8D59-1E10-4F837D659002}"/>
              </a:ext>
            </a:extLst>
          </p:cNvPr>
          <p:cNvSpPr/>
          <p:nvPr/>
        </p:nvSpPr>
        <p:spPr>
          <a:xfrm>
            <a:off x="9406540" y="2452202"/>
            <a:ext cx="176400" cy="1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747;p43">
            <a:extLst>
              <a:ext uri="{FF2B5EF4-FFF2-40B4-BE49-F238E27FC236}">
                <a16:creationId xmlns:a16="http://schemas.microsoft.com/office/drawing/2014/main" id="{EDACFEF3-DE40-0CB1-268D-5311AA8CCE02}"/>
              </a:ext>
            </a:extLst>
          </p:cNvPr>
          <p:cNvCxnSpPr>
            <a:stCxn id="12" idx="3"/>
            <a:endCxn id="13" idx="1"/>
          </p:cNvCxnSpPr>
          <p:nvPr/>
        </p:nvCxnSpPr>
        <p:spPr>
          <a:xfrm>
            <a:off x="3216740" y="2540402"/>
            <a:ext cx="2943200" cy="0"/>
          </a:xfrm>
          <a:prstGeom prst="straightConnector1">
            <a:avLst/>
          </a:prstGeom>
          <a:noFill/>
          <a:ln w="9525" cap="flat" cmpd="sng">
            <a:solidFill>
              <a:schemeClr val="accent1"/>
            </a:solidFill>
            <a:prstDash val="solid"/>
            <a:round/>
            <a:headEnd type="none" w="med" len="med"/>
            <a:tailEnd type="none" w="med" len="med"/>
          </a:ln>
        </p:spPr>
      </p:cxnSp>
      <p:cxnSp>
        <p:nvCxnSpPr>
          <p:cNvPr id="16" name="Google Shape;748;p43">
            <a:extLst>
              <a:ext uri="{FF2B5EF4-FFF2-40B4-BE49-F238E27FC236}">
                <a16:creationId xmlns:a16="http://schemas.microsoft.com/office/drawing/2014/main" id="{6184410F-6BF0-D9EE-89EE-A79F5181C791}"/>
              </a:ext>
            </a:extLst>
          </p:cNvPr>
          <p:cNvCxnSpPr>
            <a:stCxn id="13" idx="3"/>
            <a:endCxn id="14" idx="1"/>
          </p:cNvCxnSpPr>
          <p:nvPr/>
        </p:nvCxnSpPr>
        <p:spPr>
          <a:xfrm>
            <a:off x="6336340" y="2540402"/>
            <a:ext cx="3070200" cy="0"/>
          </a:xfrm>
          <a:prstGeom prst="straightConnector1">
            <a:avLst/>
          </a:prstGeom>
          <a:noFill/>
          <a:ln w="9525" cap="flat" cmpd="sng">
            <a:solidFill>
              <a:schemeClr val="accent1"/>
            </a:solidFill>
            <a:prstDash val="solid"/>
            <a:round/>
            <a:headEnd type="none" w="med" len="med"/>
            <a:tailEnd type="none" w="med" len="med"/>
          </a:ln>
        </p:spPr>
      </p:cxnSp>
      <p:cxnSp>
        <p:nvCxnSpPr>
          <p:cNvPr id="17" name="Google Shape;750;p43">
            <a:extLst>
              <a:ext uri="{FF2B5EF4-FFF2-40B4-BE49-F238E27FC236}">
                <a16:creationId xmlns:a16="http://schemas.microsoft.com/office/drawing/2014/main" id="{D372CB29-7A46-45DE-87DB-4883E061751C}"/>
              </a:ext>
            </a:extLst>
          </p:cNvPr>
          <p:cNvCxnSpPr>
            <a:stCxn id="12" idx="2"/>
          </p:cNvCxnSpPr>
          <p:nvPr/>
        </p:nvCxnSpPr>
        <p:spPr>
          <a:xfrm>
            <a:off x="3128540" y="2628602"/>
            <a:ext cx="0" cy="324600"/>
          </a:xfrm>
          <a:prstGeom prst="straightConnector1">
            <a:avLst/>
          </a:prstGeom>
          <a:noFill/>
          <a:ln w="9525" cap="flat" cmpd="sng">
            <a:solidFill>
              <a:schemeClr val="accent1"/>
            </a:solidFill>
            <a:prstDash val="solid"/>
            <a:round/>
            <a:headEnd type="none" w="med" len="med"/>
            <a:tailEnd type="none" w="med" len="med"/>
          </a:ln>
        </p:spPr>
      </p:cxnSp>
      <p:cxnSp>
        <p:nvCxnSpPr>
          <p:cNvPr id="18" name="Google Shape;751;p43">
            <a:extLst>
              <a:ext uri="{FF2B5EF4-FFF2-40B4-BE49-F238E27FC236}">
                <a16:creationId xmlns:a16="http://schemas.microsoft.com/office/drawing/2014/main" id="{D0A26414-0FF5-E91E-807D-F45542F6412D}"/>
              </a:ext>
            </a:extLst>
          </p:cNvPr>
          <p:cNvCxnSpPr>
            <a:stCxn id="13" idx="2"/>
          </p:cNvCxnSpPr>
          <p:nvPr/>
        </p:nvCxnSpPr>
        <p:spPr>
          <a:xfrm>
            <a:off x="6248140" y="2628602"/>
            <a:ext cx="0" cy="324600"/>
          </a:xfrm>
          <a:prstGeom prst="straightConnector1">
            <a:avLst/>
          </a:prstGeom>
          <a:noFill/>
          <a:ln w="9525" cap="flat" cmpd="sng">
            <a:solidFill>
              <a:schemeClr val="accent1"/>
            </a:solidFill>
            <a:prstDash val="solid"/>
            <a:round/>
            <a:headEnd type="none" w="med" len="med"/>
            <a:tailEnd type="none" w="med" len="med"/>
          </a:ln>
        </p:spPr>
      </p:cxnSp>
      <p:cxnSp>
        <p:nvCxnSpPr>
          <p:cNvPr id="19" name="Google Shape;752;p43">
            <a:extLst>
              <a:ext uri="{FF2B5EF4-FFF2-40B4-BE49-F238E27FC236}">
                <a16:creationId xmlns:a16="http://schemas.microsoft.com/office/drawing/2014/main" id="{F928A251-92C7-8D63-A6EA-2487950B40A4}"/>
              </a:ext>
            </a:extLst>
          </p:cNvPr>
          <p:cNvCxnSpPr>
            <a:stCxn id="14" idx="2"/>
          </p:cNvCxnSpPr>
          <p:nvPr/>
        </p:nvCxnSpPr>
        <p:spPr>
          <a:xfrm>
            <a:off x="9494740" y="2628602"/>
            <a:ext cx="0" cy="324600"/>
          </a:xfrm>
          <a:prstGeom prst="straightConnector1">
            <a:avLst/>
          </a:prstGeom>
          <a:noFill/>
          <a:ln w="9525" cap="flat" cmpd="sng">
            <a:solidFill>
              <a:schemeClr val="accent1"/>
            </a:solidFill>
            <a:prstDash val="solid"/>
            <a:round/>
            <a:headEnd type="none" w="med" len="med"/>
            <a:tailEnd type="none" w="med" len="med"/>
          </a:ln>
        </p:spPr>
      </p:cxnSp>
      <p:sp>
        <p:nvSpPr>
          <p:cNvPr id="21" name="ZoneTexte 20">
            <a:extLst>
              <a:ext uri="{FF2B5EF4-FFF2-40B4-BE49-F238E27FC236}">
                <a16:creationId xmlns:a16="http://schemas.microsoft.com/office/drawing/2014/main" id="{9B504011-8D61-3333-94E4-0933E093CCE4}"/>
              </a:ext>
            </a:extLst>
          </p:cNvPr>
          <p:cNvSpPr txBox="1"/>
          <p:nvPr/>
        </p:nvSpPr>
        <p:spPr>
          <a:xfrm>
            <a:off x="3304940" y="1701366"/>
            <a:ext cx="5173397" cy="707886"/>
          </a:xfrm>
          <a:prstGeom prst="rect">
            <a:avLst/>
          </a:prstGeom>
          <a:noFill/>
        </p:spPr>
        <p:txBody>
          <a:bodyPr wrap="square">
            <a:spAutoFit/>
          </a:bodyPr>
          <a:lstStyle/>
          <a:p>
            <a:pPr lvl="0" algn="r"/>
            <a:r>
              <a:rPr lang="ar-TN" sz="4000" b="1" dirty="0">
                <a:latin typeface="VIP TIM Regular" panose="02000500000000000000" pitchFamily="2" charset="-78"/>
                <a:cs typeface="VIP TIM Regular" panose="02000500000000000000" pitchFamily="2" charset="-78"/>
              </a:rPr>
              <a:t>مستقبل رقمي عربي </a:t>
            </a:r>
            <a:endParaRPr lang="fr-FR" sz="4000" dirty="0">
              <a:latin typeface="VIP TIM Regular" panose="02000500000000000000" pitchFamily="2" charset="-78"/>
              <a:cs typeface="VIP TIM Regular" panose="02000500000000000000" pitchFamily="2" charset="-78"/>
            </a:endParaRPr>
          </a:p>
        </p:txBody>
      </p:sp>
      <p:sp>
        <p:nvSpPr>
          <p:cNvPr id="8" name="Titre 5">
            <a:extLst>
              <a:ext uri="{FF2B5EF4-FFF2-40B4-BE49-F238E27FC236}">
                <a16:creationId xmlns:a16="http://schemas.microsoft.com/office/drawing/2014/main" id="{D1946371-1325-6F44-B683-D57B17A727AC}"/>
              </a:ext>
            </a:extLst>
          </p:cNvPr>
          <p:cNvSpPr txBox="1">
            <a:spLocks/>
          </p:cNvSpPr>
          <p:nvPr/>
        </p:nvSpPr>
        <p:spPr>
          <a:xfrm>
            <a:off x="1663700" y="3853714"/>
            <a:ext cx="9227340" cy="375506"/>
          </a:xfrm>
          <a:prstGeom prst="rect">
            <a:avLst/>
          </a:prstGeom>
          <a:solidFill>
            <a:srgbClr val="FFFFFF">
              <a:alpha val="17650"/>
            </a:srgbClr>
          </a:solidFill>
          <a:ln w="9525" cap="flat" cmpd="sng">
            <a:solidFill>
              <a:srgbClr val="92D050"/>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000" kern="1200" dirty="0">
                <a:solidFill>
                  <a:srgbClr val="92D050"/>
                </a:solidFill>
                <a:latin typeface="VIP TIM Regular" panose="02000500000000000000" pitchFamily="2" charset="-78"/>
                <a:ea typeface="+mn-ea"/>
                <a:cs typeface="VIP TIM Regular" panose="02000500000000000000" pitchFamily="2" charset="-78"/>
              </a:rPr>
              <a:t>البرامج</a:t>
            </a:r>
            <a:r>
              <a:rPr lang="ar-TN" sz="2000" kern="1200" dirty="0">
                <a:solidFill>
                  <a:schemeClr val="bg2">
                    <a:lumMod val="75000"/>
                  </a:schemeClr>
                </a:solidFill>
                <a:latin typeface="VIP TIM Regular" panose="02000500000000000000" pitchFamily="2" charset="-78"/>
                <a:ea typeface="+mn-ea"/>
                <a:cs typeface="VIP TIM Regular" panose="02000500000000000000" pitchFamily="2" charset="-78"/>
              </a:rPr>
              <a:t> </a:t>
            </a:r>
            <a:endParaRPr lang="fr-FR" sz="12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10" name="Titre 5">
            <a:extLst>
              <a:ext uri="{FF2B5EF4-FFF2-40B4-BE49-F238E27FC236}">
                <a16:creationId xmlns:a16="http://schemas.microsoft.com/office/drawing/2014/main" id="{DF3B0052-566F-F149-B20F-667235EFD052}"/>
              </a:ext>
            </a:extLst>
          </p:cNvPr>
          <p:cNvSpPr txBox="1">
            <a:spLocks/>
          </p:cNvSpPr>
          <p:nvPr/>
        </p:nvSpPr>
        <p:spPr>
          <a:xfrm>
            <a:off x="8147840" y="4405620"/>
            <a:ext cx="2743200" cy="1016963"/>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rtl="1"/>
            <a:r>
              <a:rPr lang="ar-TN" sz="2000" kern="1200" dirty="0">
                <a:solidFill>
                  <a:schemeClr val="bg2">
                    <a:lumMod val="75000"/>
                  </a:schemeClr>
                </a:solidFill>
                <a:latin typeface="VIP TIM Regular" panose="02000500000000000000" pitchFamily="2" charset="-78"/>
                <a:ea typeface="+mn-ea"/>
                <a:cs typeface="VIP TIM Regular" panose="02000500000000000000" pitchFamily="2" charset="-78"/>
              </a:rPr>
              <a:t>برنامج 1 : "التكنولوجيا البازغة من أجل  المستقبل"</a:t>
            </a:r>
            <a:endParaRPr lang="fr-FR" sz="20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20" name="Titre 5">
            <a:extLst>
              <a:ext uri="{FF2B5EF4-FFF2-40B4-BE49-F238E27FC236}">
                <a16:creationId xmlns:a16="http://schemas.microsoft.com/office/drawing/2014/main" id="{82227EAF-F9FC-E31F-CB1C-38005BF9455B}"/>
              </a:ext>
            </a:extLst>
          </p:cNvPr>
          <p:cNvSpPr txBox="1">
            <a:spLocks/>
          </p:cNvSpPr>
          <p:nvPr/>
        </p:nvSpPr>
        <p:spPr>
          <a:xfrm>
            <a:off x="4905770" y="4405619"/>
            <a:ext cx="2743200" cy="1016963"/>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rtl="1"/>
            <a:r>
              <a:rPr lang="ar-TN" sz="2000" kern="1200" dirty="0">
                <a:solidFill>
                  <a:schemeClr val="bg2">
                    <a:lumMod val="75000"/>
                  </a:schemeClr>
                </a:solidFill>
                <a:latin typeface="VIP TIM Regular" panose="02000500000000000000" pitchFamily="2" charset="-78"/>
                <a:ea typeface="+mn-ea"/>
                <a:cs typeface="VIP TIM Regular" panose="02000500000000000000" pitchFamily="2" charset="-78"/>
              </a:rPr>
              <a:t>برنامج 1 : "الأمن السيبراني"</a:t>
            </a:r>
            <a:endParaRPr lang="fr-FR" sz="2000" kern="1200" dirty="0">
              <a:solidFill>
                <a:schemeClr val="bg2">
                  <a:lumMod val="75000"/>
                </a:schemeClr>
              </a:solidFill>
              <a:latin typeface="VIP TIM Regular" panose="02000500000000000000" pitchFamily="2" charset="-78"/>
              <a:ea typeface="+mn-ea"/>
              <a:cs typeface="VIP TIM Regular" panose="02000500000000000000" pitchFamily="2" charset="-78"/>
            </a:endParaRPr>
          </a:p>
          <a:p>
            <a:pPr rtl="1"/>
            <a:endParaRPr lang="fr-FR" sz="18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22" name="Titre 5">
            <a:extLst>
              <a:ext uri="{FF2B5EF4-FFF2-40B4-BE49-F238E27FC236}">
                <a16:creationId xmlns:a16="http://schemas.microsoft.com/office/drawing/2014/main" id="{A0F495C3-0593-227A-69B9-D898FFBF6BC7}"/>
              </a:ext>
            </a:extLst>
          </p:cNvPr>
          <p:cNvSpPr txBox="1">
            <a:spLocks/>
          </p:cNvSpPr>
          <p:nvPr/>
        </p:nvSpPr>
        <p:spPr>
          <a:xfrm>
            <a:off x="1663700" y="4405620"/>
            <a:ext cx="2743200" cy="1016963"/>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000" kern="1200" dirty="0">
                <a:solidFill>
                  <a:schemeClr val="bg2">
                    <a:lumMod val="75000"/>
                  </a:schemeClr>
                </a:solidFill>
                <a:latin typeface="VIP TIM Regular" panose="02000500000000000000" pitchFamily="2" charset="-78"/>
                <a:ea typeface="+mn-ea"/>
                <a:cs typeface="VIP TIM Regular" panose="02000500000000000000" pitchFamily="2" charset="-78"/>
              </a:rPr>
              <a:t>برنامج 1 : "التكنولوجيا  في خدمة الشمول و الاستدامة"</a:t>
            </a:r>
            <a:endParaRPr lang="fr-FR" sz="20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23" name="Titre 5">
            <a:extLst>
              <a:ext uri="{FF2B5EF4-FFF2-40B4-BE49-F238E27FC236}">
                <a16:creationId xmlns:a16="http://schemas.microsoft.com/office/drawing/2014/main" id="{841B477F-D602-1BDB-D603-F01B5BC0F993}"/>
              </a:ext>
            </a:extLst>
          </p:cNvPr>
          <p:cNvSpPr txBox="1">
            <a:spLocks/>
          </p:cNvSpPr>
          <p:nvPr/>
        </p:nvSpPr>
        <p:spPr>
          <a:xfrm>
            <a:off x="8147840" y="5521300"/>
            <a:ext cx="2743200" cy="70020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rtl="1"/>
            <a:r>
              <a:rPr lang="ar-TN" sz="2000" kern="0" dirty="0">
                <a:solidFill>
                  <a:schemeClr val="bg2">
                    <a:lumMod val="75000"/>
                  </a:schemeClr>
                </a:solidFill>
                <a:latin typeface="VIP TIM Regular" panose="02000500000000000000" pitchFamily="2" charset="-78"/>
                <a:cs typeface="VIP TIM Regular" panose="02000500000000000000" pitchFamily="2" charset="-78"/>
              </a:rPr>
              <a:t>برنامج 2 : "التحوّل الرقمي الذكي"</a:t>
            </a:r>
            <a:endParaRPr lang="fr-FR" sz="20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24" name="Titre 5">
            <a:extLst>
              <a:ext uri="{FF2B5EF4-FFF2-40B4-BE49-F238E27FC236}">
                <a16:creationId xmlns:a16="http://schemas.microsoft.com/office/drawing/2014/main" id="{3AACF2EF-5D3F-0B60-BA58-C37B7261BBAC}"/>
              </a:ext>
            </a:extLst>
          </p:cNvPr>
          <p:cNvSpPr txBox="1">
            <a:spLocks/>
          </p:cNvSpPr>
          <p:nvPr/>
        </p:nvSpPr>
        <p:spPr>
          <a:xfrm>
            <a:off x="4905770" y="5507652"/>
            <a:ext cx="2743200" cy="1016964"/>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000" kern="1200" dirty="0">
                <a:solidFill>
                  <a:schemeClr val="bg2">
                    <a:lumMod val="75000"/>
                  </a:schemeClr>
                </a:solidFill>
                <a:latin typeface="VIP TIM Regular" panose="02000500000000000000" pitchFamily="2" charset="-78"/>
                <a:ea typeface="+mn-ea"/>
                <a:cs typeface="VIP TIM Regular" panose="02000500000000000000" pitchFamily="2" charset="-78"/>
              </a:rPr>
              <a:t>برنامج 2 : "الثقة الرقمية "</a:t>
            </a:r>
            <a:endParaRPr lang="fr-FR" sz="36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25" name="Titre 5">
            <a:extLst>
              <a:ext uri="{FF2B5EF4-FFF2-40B4-BE49-F238E27FC236}">
                <a16:creationId xmlns:a16="http://schemas.microsoft.com/office/drawing/2014/main" id="{6865BB5D-8AE1-29D3-1A86-FA204567283F}"/>
              </a:ext>
            </a:extLst>
          </p:cNvPr>
          <p:cNvSpPr txBox="1">
            <a:spLocks/>
          </p:cNvSpPr>
          <p:nvPr/>
        </p:nvSpPr>
        <p:spPr>
          <a:xfrm>
            <a:off x="1663699" y="5521300"/>
            <a:ext cx="2743200" cy="1016964"/>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000" kern="1200" dirty="0">
                <a:solidFill>
                  <a:schemeClr val="bg2">
                    <a:lumMod val="75000"/>
                  </a:schemeClr>
                </a:solidFill>
                <a:latin typeface="VIP TIM Regular" panose="02000500000000000000" pitchFamily="2" charset="-78"/>
                <a:ea typeface="+mn-ea"/>
                <a:cs typeface="VIP TIM Regular" panose="02000500000000000000" pitchFamily="2" charset="-78"/>
              </a:rPr>
              <a:t>برنامج 2 : "تكنولوجيا الفضاء والتنمية الرقميّة"</a:t>
            </a:r>
            <a:endParaRPr lang="fr-FR" sz="3600" kern="0" dirty="0">
              <a:solidFill>
                <a:schemeClr val="bg2">
                  <a:lumMod val="75000"/>
                </a:schemeClr>
              </a:solidFill>
              <a:latin typeface="VIP TIM Regular" panose="02000500000000000000" pitchFamily="2" charset="-78"/>
              <a:cs typeface="VIP TIM Regular" panose="02000500000000000000" pitchFamily="2" charset="-78"/>
            </a:endParaRPr>
          </a:p>
        </p:txBody>
      </p:sp>
    </p:spTree>
    <p:extLst>
      <p:ext uri="{BB962C8B-B14F-4D97-AF65-F5344CB8AC3E}">
        <p14:creationId xmlns:p14="http://schemas.microsoft.com/office/powerpoint/2010/main" val="1371693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C0E45C6-2369-A4BF-D400-9BD697FD00E3}"/>
              </a:ext>
            </a:extLst>
          </p:cNvPr>
          <p:cNvSpPr txBox="1"/>
          <p:nvPr/>
        </p:nvSpPr>
        <p:spPr>
          <a:xfrm>
            <a:off x="2238336" y="126861"/>
            <a:ext cx="7331332" cy="1200329"/>
          </a:xfrm>
          <a:prstGeom prst="rect">
            <a:avLst/>
          </a:prstGeom>
          <a:noFill/>
        </p:spPr>
        <p:txBody>
          <a:bodyPr wrap="square">
            <a:spAutoFit/>
          </a:bodyPr>
          <a:lstStyle/>
          <a:p>
            <a:pPr algn="r" rtl="1"/>
            <a:r>
              <a:rPr lang="ar-SA" sz="7200" b="1" dirty="0">
                <a:solidFill>
                  <a:srgbClr val="27A7CE"/>
                </a:solidFill>
                <a:cs typeface="VIP TIM Regular" panose="02000500000000000000" pitchFamily="2" charset="-78"/>
              </a:rPr>
              <a:t>تعزيز التعاون العربي</a:t>
            </a:r>
            <a:endParaRPr lang="fr-FR" sz="2800" dirty="0"/>
          </a:p>
        </p:txBody>
      </p:sp>
      <p:sp>
        <p:nvSpPr>
          <p:cNvPr id="6" name="ZoneTexte 5">
            <a:extLst>
              <a:ext uri="{FF2B5EF4-FFF2-40B4-BE49-F238E27FC236}">
                <a16:creationId xmlns:a16="http://schemas.microsoft.com/office/drawing/2014/main" id="{E15ED9C3-44E0-44BC-BE81-60E7D5B43A3B}"/>
              </a:ext>
            </a:extLst>
          </p:cNvPr>
          <p:cNvSpPr txBox="1"/>
          <p:nvPr/>
        </p:nvSpPr>
        <p:spPr>
          <a:xfrm>
            <a:off x="880242" y="1327190"/>
            <a:ext cx="10431516" cy="5693866"/>
          </a:xfrm>
          <a:prstGeom prst="rect">
            <a:avLst/>
          </a:prstGeom>
          <a:noFill/>
        </p:spPr>
        <p:txBody>
          <a:bodyPr wrap="square">
            <a:spAutoFit/>
          </a:bodyPr>
          <a:lstStyle/>
          <a:p>
            <a:pPr marL="571500" indent="-571500" algn="r" rtl="1">
              <a:buFontTx/>
              <a:buChar char="-"/>
            </a:pPr>
            <a:r>
              <a:rPr lang="ar-SA" sz="2400" dirty="0">
                <a:cs typeface="VIP TIM Regular" panose="02000500000000000000" pitchFamily="2" charset="-78"/>
              </a:rPr>
              <a:t>اتفاقية تعاون مع الاتحاد العربي للاقتصاد الرقمي</a:t>
            </a:r>
          </a:p>
          <a:p>
            <a:pPr marL="571500" indent="-571500" algn="r" rtl="1">
              <a:buFontTx/>
              <a:buChar char="-"/>
            </a:pPr>
            <a:r>
              <a:rPr lang="ar-SA" sz="2400" dirty="0">
                <a:cs typeface="VIP TIM Regular" panose="02000500000000000000" pitchFamily="2" charset="-78"/>
              </a:rPr>
              <a:t>اتفاقية تعاون مع الاتحاد العربي للاتصالات والأنترنت</a:t>
            </a:r>
          </a:p>
          <a:p>
            <a:pPr marL="571500" indent="-571500" algn="r" rtl="1">
              <a:buFontTx/>
              <a:buChar char="-"/>
            </a:pPr>
            <a:r>
              <a:rPr lang="ar-SA" sz="2400" dirty="0">
                <a:cs typeface="VIP TIM Regular" panose="02000500000000000000" pitchFamily="2" charset="-78"/>
              </a:rPr>
              <a:t>التعاون مع الأكاديمية العربية للعلوم والتكنولوجيا والنقل البحري</a:t>
            </a:r>
          </a:p>
          <a:p>
            <a:pPr marL="571500" indent="-571500" algn="r" rtl="1">
              <a:buFontTx/>
              <a:buChar char="-"/>
            </a:pPr>
            <a:r>
              <a:rPr lang="ar-SA" sz="2400" dirty="0">
                <a:cs typeface="VIP TIM Regular" panose="02000500000000000000" pitchFamily="2" charset="-78"/>
              </a:rPr>
              <a:t>اتفاقية تعاون مع المركز الإقليمي للأمن السيبراني</a:t>
            </a:r>
          </a:p>
          <a:p>
            <a:pPr marL="571500" indent="-571500" algn="r" rtl="1">
              <a:buFontTx/>
              <a:buChar char="-"/>
            </a:pPr>
            <a:r>
              <a:rPr lang="ar-SA" sz="2400" dirty="0">
                <a:cs typeface="VIP TIM Regular" panose="02000500000000000000" pitchFamily="2" charset="-78"/>
              </a:rPr>
              <a:t>اتفاقية تعاون مع المنظمة العربية للهلال الأحمر</a:t>
            </a:r>
          </a:p>
          <a:p>
            <a:pPr marL="571500" indent="-571500" algn="r" rtl="1">
              <a:buFontTx/>
              <a:buChar char="-"/>
            </a:pPr>
            <a:r>
              <a:rPr lang="ar-SA" sz="2400" dirty="0">
                <a:cs typeface="VIP TIM Regular" panose="02000500000000000000" pitchFamily="2" charset="-78"/>
              </a:rPr>
              <a:t>اتفاقية تعاون المنظمة العربية للسياحة</a:t>
            </a:r>
          </a:p>
          <a:p>
            <a:pPr marL="571500" indent="-571500" algn="r" rtl="1">
              <a:buFontTx/>
              <a:buChar char="-"/>
            </a:pPr>
            <a:r>
              <a:rPr lang="ar-SA" sz="2400" dirty="0">
                <a:cs typeface="VIP TIM Regular" panose="02000500000000000000" pitchFamily="2" charset="-78"/>
              </a:rPr>
              <a:t>التعاون مع المنظمة العربية للتربية و الثقافة و العلوم</a:t>
            </a:r>
          </a:p>
          <a:p>
            <a:pPr marL="571500" indent="-571500" algn="r" rtl="1">
              <a:buFontTx/>
              <a:buChar char="-"/>
            </a:pPr>
            <a:r>
              <a:rPr lang="ar-SA" sz="2400" dirty="0">
                <a:cs typeface="VIP TIM Regular" panose="02000500000000000000" pitchFamily="2" charset="-78"/>
              </a:rPr>
              <a:t>التعاون مع الاتحاد العربي للمصارف</a:t>
            </a:r>
          </a:p>
          <a:p>
            <a:pPr marL="571500" indent="-571500" algn="r" rtl="1">
              <a:buFontTx/>
              <a:buChar char="-"/>
            </a:pPr>
            <a:r>
              <a:rPr lang="ar-SA" sz="2400" dirty="0">
                <a:cs typeface="VIP TIM Regular" panose="02000500000000000000" pitchFamily="2" charset="-78"/>
              </a:rPr>
              <a:t>التعاون مع المنظمة العربية للزراعة</a:t>
            </a:r>
          </a:p>
          <a:p>
            <a:pPr marL="571500" indent="-571500" algn="r" rtl="1">
              <a:buFontTx/>
              <a:buChar char="-"/>
            </a:pPr>
            <a:r>
              <a:rPr lang="ar-SA" sz="2400" dirty="0">
                <a:cs typeface="VIP TIM Regular" panose="02000500000000000000" pitchFamily="2" charset="-78"/>
              </a:rPr>
              <a:t>التعاون مع </a:t>
            </a:r>
            <a:r>
              <a:rPr lang="fr-FR" sz="2400" dirty="0">
                <a:cs typeface="VIP TIM Regular" panose="02000500000000000000" pitchFamily="2" charset="-78"/>
              </a:rPr>
              <a:t>ESCWA -</a:t>
            </a:r>
            <a:endParaRPr lang="ar-SA" sz="2400" dirty="0">
              <a:cs typeface="VIP TIM Regular" panose="02000500000000000000" pitchFamily="2" charset="-78"/>
            </a:endParaRPr>
          </a:p>
          <a:p>
            <a:pPr marL="571500" indent="-571500" algn="r" rtl="1">
              <a:buFontTx/>
              <a:buChar char="-"/>
            </a:pPr>
            <a:r>
              <a:rPr lang="ar-SA" sz="2400" dirty="0">
                <a:cs typeface="VIP TIM Regular" panose="02000500000000000000" pitchFamily="2" charset="-78"/>
              </a:rPr>
              <a:t>اتفاقية تعاون مع المنظمة العربية للتنمية الإدارية</a:t>
            </a:r>
          </a:p>
          <a:p>
            <a:pPr marL="571500" indent="-571500" algn="r" rtl="1">
              <a:buFontTx/>
              <a:buChar char="-"/>
            </a:pPr>
            <a:r>
              <a:rPr lang="ar-SA" sz="2400" dirty="0">
                <a:cs typeface="VIP TIM Regular" panose="02000500000000000000" pitchFamily="2" charset="-78"/>
              </a:rPr>
              <a:t>اتفاقية تعاون مع ٌ</a:t>
            </a:r>
            <a:r>
              <a:rPr lang="fr-FR" sz="2400" dirty="0">
                <a:cs typeface="VIP TIM Regular" panose="02000500000000000000" pitchFamily="2" charset="-78"/>
              </a:rPr>
              <a:t>RIPE NCC</a:t>
            </a:r>
          </a:p>
          <a:p>
            <a:pPr marL="571500" indent="-571500" algn="r" rtl="1">
              <a:buFontTx/>
              <a:buChar char="-"/>
            </a:pPr>
            <a:r>
              <a:rPr lang="ar-SA" sz="2400" dirty="0">
                <a:cs typeface="VIP TIM Regular" panose="02000500000000000000" pitchFamily="2" charset="-78"/>
              </a:rPr>
              <a:t>اتفاقية تعاون  مع </a:t>
            </a:r>
            <a:r>
              <a:rPr lang="ar-SA" sz="2400" i="0" dirty="0">
                <a:solidFill>
                  <a:srgbClr val="FFFFFF"/>
                </a:solidFill>
                <a:effectLst/>
                <a:highlight>
                  <a:srgbClr val="2E3B49"/>
                </a:highlight>
                <a:latin typeface="Open Sans" panose="020B0606030504020204" pitchFamily="34" charset="0"/>
              </a:rPr>
              <a:t>منظمة العالم الإسلامي للتربية والعلوم والثقافة</a:t>
            </a:r>
          </a:p>
          <a:p>
            <a:pPr marL="571500" indent="-571500" algn="r" rtl="1">
              <a:buFontTx/>
              <a:buChar char="-"/>
            </a:pPr>
            <a:r>
              <a:rPr lang="ar-SA" sz="2400" dirty="0">
                <a:solidFill>
                  <a:srgbClr val="FFFFFF"/>
                </a:solidFill>
                <a:highlight>
                  <a:srgbClr val="2E3B49"/>
                </a:highlight>
                <a:latin typeface="Open Sans" panose="020B0606030504020204" pitchFamily="34" charset="0"/>
                <a:cs typeface="VIP TIM Regular" panose="02000500000000000000" pitchFamily="2" charset="-78"/>
              </a:rPr>
              <a:t>اتفاقية تعاون مع المنظمة العربية للمرأة</a:t>
            </a:r>
            <a:endParaRPr lang="ar-SA" sz="3600" b="1" dirty="0">
              <a:cs typeface="VIP TIM Regular" panose="02000500000000000000" pitchFamily="2" charset="-78"/>
            </a:endParaRPr>
          </a:p>
          <a:p>
            <a:pPr marL="457200" indent="-457200" algn="r" rtl="1">
              <a:buFontTx/>
              <a:buChar char="-"/>
            </a:pPr>
            <a:endParaRPr lang="fr-FR" sz="2800" dirty="0"/>
          </a:p>
        </p:txBody>
      </p:sp>
    </p:spTree>
    <p:extLst>
      <p:ext uri="{BB962C8B-B14F-4D97-AF65-F5344CB8AC3E}">
        <p14:creationId xmlns:p14="http://schemas.microsoft.com/office/powerpoint/2010/main" val="1158711389"/>
      </p:ext>
    </p:extLst>
  </p:cSld>
  <p:clrMapOvr>
    <a:masterClrMapping/>
  </p:clrMapOvr>
  <p:extLst>
    <p:ext uri="{6950BFC3-D8DA-4A85-94F7-54DA5524770B}">
      <p188:commentRel xmlns:p188="http://schemas.microsoft.com/office/powerpoint/2018/8/main" xmlns=""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C0E45C6-2369-A4BF-D400-9BD697FD00E3}"/>
              </a:ext>
            </a:extLst>
          </p:cNvPr>
          <p:cNvSpPr txBox="1"/>
          <p:nvPr/>
        </p:nvSpPr>
        <p:spPr>
          <a:xfrm>
            <a:off x="2238336" y="126861"/>
            <a:ext cx="7331332" cy="1200329"/>
          </a:xfrm>
          <a:prstGeom prst="rect">
            <a:avLst/>
          </a:prstGeom>
          <a:noFill/>
        </p:spPr>
        <p:txBody>
          <a:bodyPr wrap="square">
            <a:spAutoFit/>
          </a:bodyPr>
          <a:lstStyle/>
          <a:p>
            <a:pPr algn="ctr" rtl="1"/>
            <a:r>
              <a:rPr lang="ar-SA" sz="7200" b="1" dirty="0">
                <a:solidFill>
                  <a:srgbClr val="27A7CE"/>
                </a:solidFill>
                <a:cs typeface="VIP TIM Regular" panose="02000500000000000000" pitchFamily="2" charset="-78"/>
              </a:rPr>
              <a:t>الخدمات</a:t>
            </a:r>
            <a:endParaRPr lang="fr-FR" sz="2800" dirty="0"/>
          </a:p>
        </p:txBody>
      </p:sp>
      <p:sp>
        <p:nvSpPr>
          <p:cNvPr id="6" name="ZoneTexte 5">
            <a:extLst>
              <a:ext uri="{FF2B5EF4-FFF2-40B4-BE49-F238E27FC236}">
                <a16:creationId xmlns:a16="http://schemas.microsoft.com/office/drawing/2014/main" id="{E15ED9C3-44E0-44BC-BE81-60E7D5B43A3B}"/>
              </a:ext>
            </a:extLst>
          </p:cNvPr>
          <p:cNvSpPr txBox="1"/>
          <p:nvPr/>
        </p:nvSpPr>
        <p:spPr>
          <a:xfrm>
            <a:off x="1056289" y="2227148"/>
            <a:ext cx="10431516" cy="2000548"/>
          </a:xfrm>
          <a:prstGeom prst="rect">
            <a:avLst/>
          </a:prstGeom>
          <a:noFill/>
        </p:spPr>
        <p:txBody>
          <a:bodyPr wrap="square">
            <a:spAutoFit/>
          </a:bodyPr>
          <a:lstStyle/>
          <a:p>
            <a:pPr marL="571500" indent="-571500" algn="r" rtl="1">
              <a:buFontTx/>
              <a:buChar char="-"/>
            </a:pPr>
            <a:r>
              <a:rPr lang="ar-SA" sz="3200" b="1" dirty="0">
                <a:cs typeface="VIP TIM Regular" panose="02000500000000000000" pitchFamily="2" charset="-78"/>
              </a:rPr>
              <a:t>المساندة الفنية و الخبرة الفنية </a:t>
            </a:r>
          </a:p>
          <a:p>
            <a:pPr marL="571500" indent="-571500" algn="r" rtl="1">
              <a:buFontTx/>
              <a:buChar char="-"/>
            </a:pPr>
            <a:r>
              <a:rPr lang="ar-SA" sz="3200" b="1" dirty="0">
                <a:cs typeface="VIP TIM Regular" panose="02000500000000000000" pitchFamily="2" charset="-78"/>
              </a:rPr>
              <a:t>انشطة في مجال بناء القدرات </a:t>
            </a:r>
          </a:p>
          <a:p>
            <a:pPr marL="571500" indent="-571500" algn="r" rtl="1">
              <a:buFontTx/>
              <a:buChar char="-"/>
            </a:pPr>
            <a:r>
              <a:rPr lang="ar-SA" sz="3200" b="1" dirty="0">
                <a:cs typeface="VIP TIM Regular" panose="02000500000000000000" pitchFamily="2" charset="-78"/>
              </a:rPr>
              <a:t>مشاريع إقليمية و دراسات</a:t>
            </a:r>
            <a:endParaRPr lang="ar-SA" sz="4400" b="1" dirty="0">
              <a:cs typeface="VIP TIM Regular" panose="02000500000000000000" pitchFamily="2" charset="-78"/>
            </a:endParaRPr>
          </a:p>
          <a:p>
            <a:pPr marL="457200" indent="-457200" algn="r" rtl="1">
              <a:buFontTx/>
              <a:buChar char="-"/>
            </a:pPr>
            <a:endParaRPr lang="fr-FR" sz="2800" dirty="0"/>
          </a:p>
        </p:txBody>
      </p:sp>
    </p:spTree>
    <p:extLst>
      <p:ext uri="{BB962C8B-B14F-4D97-AF65-F5344CB8AC3E}">
        <p14:creationId xmlns:p14="http://schemas.microsoft.com/office/powerpoint/2010/main" val="1200614854"/>
      </p:ext>
    </p:extLst>
  </p:cSld>
  <p:clrMapOvr>
    <a:masterClrMapping/>
  </p:clrMapOvr>
  <p:extLst>
    <p:ext uri="{6950BFC3-D8DA-4A85-94F7-54DA5524770B}">
      <p188:commentRel xmlns:p188="http://schemas.microsoft.com/office/powerpoint/2018/8/main" xmlns=""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a:xfrm>
            <a:off x="581192" y="702156"/>
            <a:ext cx="11029616" cy="757934"/>
          </a:xfrm>
        </p:spPr>
        <p:txBody>
          <a:bodyPr>
            <a:normAutofit/>
          </a:bodyPr>
          <a:lstStyle/>
          <a:p>
            <a:pPr algn="r" rtl="1"/>
            <a:r>
              <a:rPr lang="ar-SA" sz="2400" b="1" dirty="0">
                <a:solidFill>
                  <a:schemeClr val="bg1"/>
                </a:solidFill>
                <a:latin typeface="Calibri" panose="020F0502020204030204" pitchFamily="34" charset="0"/>
                <a:cs typeface="Calibri" panose="020F0502020204030204" pitchFamily="34" charset="0"/>
              </a:rPr>
              <a:t>أهم المخرجات الاستراتيجية للفترة 2023-2024</a:t>
            </a:r>
            <a:endParaRPr lang="ar-TN" sz="2400" b="1" dirty="0">
              <a:solidFill>
                <a:schemeClr val="bg1"/>
              </a:solidFill>
              <a:latin typeface="Calibri" panose="020F0502020204030204" pitchFamily="34" charset="0"/>
              <a:cs typeface="Calibri" panose="020F0502020204030204" pitchFamily="34" charset="0"/>
            </a:endParaRPr>
          </a:p>
        </p:txBody>
      </p:sp>
      <p:pic>
        <p:nvPicPr>
          <p:cNvPr id="9" name="Image 8">
            <a:extLst>
              <a:ext uri="{FF2B5EF4-FFF2-40B4-BE49-F238E27FC236}">
                <a16:creationId xmlns:a16="http://schemas.microsoft.com/office/drawing/2014/main" id="{CA559590-0DBF-2055-3D43-F903BE50DC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76220" y="2168372"/>
            <a:ext cx="2487562" cy="3370167"/>
          </a:xfrm>
          <a:prstGeom prst="rect">
            <a:avLst/>
          </a:prstGeom>
        </p:spPr>
      </p:pic>
      <p:pic>
        <p:nvPicPr>
          <p:cNvPr id="11" name="Image 10">
            <a:extLst>
              <a:ext uri="{FF2B5EF4-FFF2-40B4-BE49-F238E27FC236}">
                <a16:creationId xmlns:a16="http://schemas.microsoft.com/office/drawing/2014/main" id="{F9423049-3AE4-58D0-5593-36E708A74D64}"/>
              </a:ext>
            </a:extLst>
          </p:cNvPr>
          <p:cNvPicPr>
            <a:picLocks noChangeAspect="1"/>
          </p:cNvPicPr>
          <p:nvPr/>
        </p:nvPicPr>
        <p:blipFill>
          <a:blip r:embed="rId3"/>
          <a:stretch>
            <a:fillRect/>
          </a:stretch>
        </p:blipFill>
        <p:spPr>
          <a:xfrm>
            <a:off x="3629194" y="2121816"/>
            <a:ext cx="2337516" cy="3370167"/>
          </a:xfrm>
          <a:prstGeom prst="rect">
            <a:avLst/>
          </a:prstGeom>
        </p:spPr>
      </p:pic>
      <p:pic>
        <p:nvPicPr>
          <p:cNvPr id="13" name="Image 12">
            <a:extLst>
              <a:ext uri="{FF2B5EF4-FFF2-40B4-BE49-F238E27FC236}">
                <a16:creationId xmlns:a16="http://schemas.microsoft.com/office/drawing/2014/main" id="{A55CF847-FA5F-35D3-1B47-7CCA651DEE59}"/>
              </a:ext>
            </a:extLst>
          </p:cNvPr>
          <p:cNvPicPr>
            <a:picLocks noChangeAspect="1"/>
          </p:cNvPicPr>
          <p:nvPr/>
        </p:nvPicPr>
        <p:blipFill>
          <a:blip r:embed="rId4"/>
          <a:stretch>
            <a:fillRect/>
          </a:stretch>
        </p:blipFill>
        <p:spPr>
          <a:xfrm>
            <a:off x="745704" y="2168372"/>
            <a:ext cx="2353003" cy="3277057"/>
          </a:xfrm>
          <a:prstGeom prst="rect">
            <a:avLst/>
          </a:prstGeom>
        </p:spPr>
      </p:pic>
      <p:pic>
        <p:nvPicPr>
          <p:cNvPr id="14" name="Image 13">
            <a:extLst>
              <a:ext uri="{FF2B5EF4-FFF2-40B4-BE49-F238E27FC236}">
                <a16:creationId xmlns:a16="http://schemas.microsoft.com/office/drawing/2014/main" id="{D2A413E1-A6C3-EE49-0580-5EF59462054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73292" y="2134173"/>
            <a:ext cx="2337516" cy="3370167"/>
          </a:xfrm>
          <a:prstGeom prst="rect">
            <a:avLst/>
          </a:prstGeom>
        </p:spPr>
      </p:pic>
    </p:spTree>
    <p:extLst>
      <p:ext uri="{BB962C8B-B14F-4D97-AF65-F5344CB8AC3E}">
        <p14:creationId xmlns:p14="http://schemas.microsoft.com/office/powerpoint/2010/main" val="294220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3"/>
          <p:cNvSpPr txBox="1">
            <a:spLocks noGrp="1"/>
          </p:cNvSpPr>
          <p:nvPr>
            <p:ph type="title"/>
          </p:nvPr>
        </p:nvSpPr>
        <p:spPr>
          <a:xfrm>
            <a:off x="251200" y="4591584"/>
            <a:ext cx="5844800" cy="731696"/>
          </a:xfrm>
          <a:prstGeom prst="rect">
            <a:avLst/>
          </a:prstGeom>
        </p:spPr>
        <p:txBody>
          <a:bodyPr spcFirstLastPara="1" wrap="square" lIns="121900" tIns="121900" rIns="121900" bIns="121900" anchor="ctr" anchorCtr="0">
            <a:noAutofit/>
          </a:bodyPr>
          <a:lstStyle/>
          <a:p>
            <a:pPr algn="r" rtl="1"/>
            <a:r>
              <a:rPr lang="ar-TN" sz="9600" dirty="0">
                <a:solidFill>
                  <a:srgbClr val="27CED7"/>
                </a:solidFill>
                <a:latin typeface="VIP TIM Regular" panose="02000500000000000000" pitchFamily="2" charset="-78"/>
                <a:cs typeface="VIP TIM Regular" panose="02000500000000000000" pitchFamily="2" charset="-78"/>
              </a:rPr>
              <a:t>الإطار العام </a:t>
            </a:r>
            <a:endParaRPr lang="fr-FR" sz="8800" b="1" dirty="0">
              <a:solidFill>
                <a:srgbClr val="27CED7"/>
              </a:solidFill>
              <a:latin typeface="VIP TIM Regular" panose="02000500000000000000" pitchFamily="2" charset="-78"/>
              <a:cs typeface="VIP TIM Regular" panose="02000500000000000000" pitchFamily="2" charset="-78"/>
            </a:endParaRPr>
          </a:p>
        </p:txBody>
      </p:sp>
      <p:sp>
        <p:nvSpPr>
          <p:cNvPr id="624" name="Google Shape;624;p33"/>
          <p:cNvSpPr txBox="1">
            <a:spLocks noGrp="1"/>
          </p:cNvSpPr>
          <p:nvPr>
            <p:ph type="title" idx="2"/>
          </p:nvPr>
        </p:nvSpPr>
        <p:spPr>
          <a:xfrm>
            <a:off x="6283255" y="3872393"/>
            <a:ext cx="1966000" cy="1896400"/>
          </a:xfrm>
          <a:prstGeom prst="rect">
            <a:avLst/>
          </a:prstGeom>
        </p:spPr>
        <p:txBody>
          <a:bodyPr spcFirstLastPara="1" wrap="square" lIns="121900" tIns="121900" rIns="121900" bIns="121900" anchor="ctr" anchorCtr="0">
            <a:noAutofit/>
          </a:bodyPr>
          <a:lstStyle/>
          <a:p>
            <a:r>
              <a:rPr lang="en" dirty="0"/>
              <a:t>01</a:t>
            </a:r>
            <a:endParaRPr dirty="0"/>
          </a:p>
        </p:txBody>
      </p:sp>
      <p:pic>
        <p:nvPicPr>
          <p:cNvPr id="625" name="Google Shape;625;p33"/>
          <p:cNvPicPr preferRelativeResize="0">
            <a:picLocks noGrp="1"/>
          </p:cNvPicPr>
          <p:nvPr>
            <p:ph type="pic" idx="3"/>
          </p:nvPr>
        </p:nvPicPr>
        <p:blipFill>
          <a:blip r:embed="rId3" cstate="screen">
            <a:extLst>
              <a:ext uri="{28A0092B-C50C-407E-A947-70E740481C1C}">
                <a14:useLocalDpi xmlns:a14="http://schemas.microsoft.com/office/drawing/2010/main"/>
              </a:ext>
            </a:extLst>
          </a:blip>
          <a:srcRect/>
          <a:stretch/>
        </p:blipFill>
        <p:spPr>
          <a:xfrm>
            <a:off x="1" y="1"/>
            <a:ext cx="12192004" cy="33169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B995448-01EA-9B30-64ED-53C9046A7BF6}"/>
              </a:ext>
            </a:extLst>
          </p:cNvPr>
          <p:cNvSpPr>
            <a:spLocks noGrp="1"/>
          </p:cNvSpPr>
          <p:nvPr>
            <p:ph type="subTitle" idx="1"/>
          </p:nvPr>
        </p:nvSpPr>
        <p:spPr>
          <a:xfrm>
            <a:off x="520605" y="2233410"/>
            <a:ext cx="9707002" cy="763600"/>
          </a:xfrm>
        </p:spPr>
        <p:txBody>
          <a:bodyPr/>
          <a:lstStyle/>
          <a:p>
            <a:pPr marL="0" indent="0" algn="r" rtl="1">
              <a:buNone/>
            </a:pPr>
            <a:r>
              <a:rPr lang="ar-TN" altLang="fr-FR" sz="2000" dirty="0">
                <a:solidFill>
                  <a:schemeClr val="tx1"/>
                </a:solidFill>
                <a:latin typeface="VIP TIM Regular" panose="02000500000000000000" pitchFamily="2" charset="-78"/>
                <a:cs typeface="VIP TIM Regular" panose="02000500000000000000" pitchFamily="2" charset="-78"/>
              </a:rPr>
              <a:t>خلال وضع رؤيتها الاستراتيجية 2030، حرصت المنظمة على أن تكون الغايات والأهداف والبرامج والمشاريع المتصلة بها تتماشى مع ما تشهده الساحة التكنولوجية العالمية من تطوّرات متسارعة من جهة </a:t>
            </a:r>
            <a:r>
              <a:rPr lang="ar-TN" altLang="fr-FR" sz="2000" dirty="0" err="1">
                <a:solidFill>
                  <a:schemeClr val="tx1"/>
                </a:solidFill>
                <a:latin typeface="VIP TIM Regular" panose="02000500000000000000" pitchFamily="2" charset="-78"/>
                <a:cs typeface="VIP TIM Regular" panose="02000500000000000000" pitchFamily="2" charset="-78"/>
              </a:rPr>
              <a:t>وتتواءم</a:t>
            </a:r>
            <a:r>
              <a:rPr lang="ar-TN" altLang="fr-FR" sz="2000" dirty="0">
                <a:solidFill>
                  <a:schemeClr val="tx1"/>
                </a:solidFill>
                <a:latin typeface="VIP TIM Regular" panose="02000500000000000000" pitchFamily="2" charset="-78"/>
                <a:cs typeface="VIP TIM Regular" panose="02000500000000000000" pitchFamily="2" charset="-78"/>
              </a:rPr>
              <a:t> مع الاستراتيجيات والأطر الإقليمية المنظّمة والحاكمة لقطاع تكنولوجيات الاتصال والمعلومات في المنطقة العربية من جهة أخرى، ومن أبرزها : </a:t>
            </a:r>
          </a:p>
          <a:p>
            <a:pPr marL="0" indent="0" algn="r" rtl="1">
              <a:buNone/>
            </a:pPr>
            <a:endParaRPr lang="ar-TN" altLang="fr-FR" sz="2000" dirty="0">
              <a:solidFill>
                <a:schemeClr val="tx1"/>
              </a:solidFill>
              <a:latin typeface="VIP TIM Regular" panose="02000500000000000000" pitchFamily="2" charset="-78"/>
              <a:cs typeface="VIP TIM Regular" panose="02000500000000000000" pitchFamily="2" charset="-78"/>
            </a:endParaRPr>
          </a:p>
          <a:p>
            <a:pPr algn="r" rtl="1">
              <a:buClr>
                <a:schemeClr val="bg2">
                  <a:lumMod val="50000"/>
                </a:schemeClr>
              </a:buClr>
              <a:buSzPct val="60000"/>
              <a:buFont typeface="Wingdings" panose="05000000000000000000" pitchFamily="2" charset="2"/>
              <a:buChar char="§"/>
            </a:pPr>
            <a:r>
              <a:rPr lang="ar-TN" altLang="fr-FR" sz="2400" b="1" dirty="0">
                <a:solidFill>
                  <a:schemeClr val="bg2">
                    <a:lumMod val="75000"/>
                  </a:schemeClr>
                </a:solidFill>
                <a:latin typeface="VIP TIM Regular" panose="02000500000000000000" pitchFamily="2" charset="-78"/>
                <a:cs typeface="VIP TIM Regular" panose="02000500000000000000" pitchFamily="2" charset="-78"/>
              </a:rPr>
              <a:t> </a:t>
            </a:r>
            <a:r>
              <a:rPr lang="ar-EG" sz="2800" b="1" dirty="0">
                <a:solidFill>
                  <a:schemeClr val="bg2">
                    <a:lumMod val="75000"/>
                  </a:schemeClr>
                </a:solidFill>
                <a:latin typeface="VIP TIM Regular" panose="02000500000000000000" pitchFamily="2" charset="-78"/>
                <a:cs typeface="VIP TIM Regular" panose="02000500000000000000" pitchFamily="2" charset="-78"/>
              </a:rPr>
              <a:t>الأجندة الرقمية </a:t>
            </a:r>
            <a:r>
              <a:rPr lang="ar-TN" sz="2800" b="1" dirty="0">
                <a:solidFill>
                  <a:schemeClr val="bg2">
                    <a:lumMod val="75000"/>
                  </a:schemeClr>
                </a:solidFill>
                <a:latin typeface="VIP TIM Regular" panose="02000500000000000000" pitchFamily="2" charset="-78"/>
                <a:cs typeface="VIP TIM Regular" panose="02000500000000000000" pitchFamily="2" charset="-78"/>
              </a:rPr>
              <a:t>: </a:t>
            </a:r>
            <a:r>
              <a:rPr lang="ar-EG" sz="2000" b="1" dirty="0">
                <a:solidFill>
                  <a:schemeClr val="tx1"/>
                </a:solidFill>
                <a:latin typeface="VIP TIM Regular" panose="02000500000000000000" pitchFamily="2" charset="-78"/>
                <a:cs typeface="VIP TIM Regular" panose="02000500000000000000" pitchFamily="2" charset="-78"/>
              </a:rPr>
              <a:t>الاستراتيجية العربية للاتصالات والمعلومات</a:t>
            </a:r>
            <a:r>
              <a:rPr lang="ar-TN" sz="2000" b="1" dirty="0">
                <a:solidFill>
                  <a:schemeClr val="tx1"/>
                </a:solidFill>
                <a:latin typeface="VIP TIM Regular" panose="02000500000000000000" pitchFamily="2" charset="-78"/>
                <a:cs typeface="VIP TIM Regular" panose="02000500000000000000" pitchFamily="2" charset="-78"/>
              </a:rPr>
              <a:t> 2024-2034</a:t>
            </a:r>
            <a:endParaRPr lang="ar-TN" altLang="fr-FR" sz="2000" b="1" dirty="0">
              <a:solidFill>
                <a:schemeClr val="tx1"/>
              </a:solidFill>
              <a:latin typeface="VIP TIM Regular" panose="02000500000000000000" pitchFamily="2" charset="-78"/>
              <a:cs typeface="VIP TIM Regular" panose="02000500000000000000" pitchFamily="2" charset="-78"/>
            </a:endParaRPr>
          </a:p>
          <a:p>
            <a:pPr algn="r" rtl="1">
              <a:buClr>
                <a:schemeClr val="bg2">
                  <a:lumMod val="50000"/>
                </a:schemeClr>
              </a:buClr>
              <a:buSzPct val="60000"/>
              <a:buFont typeface="Wingdings" panose="05000000000000000000" pitchFamily="2" charset="2"/>
              <a:buChar char="§"/>
            </a:pPr>
            <a:r>
              <a:rPr lang="ar-TN" altLang="fr-FR" sz="2000" b="1" dirty="0">
                <a:solidFill>
                  <a:schemeClr val="bg2">
                    <a:lumMod val="75000"/>
                  </a:schemeClr>
                </a:solidFill>
                <a:latin typeface="VIP TIM Regular" panose="02000500000000000000" pitchFamily="2" charset="-78"/>
                <a:cs typeface="VIP TIM Regular" panose="02000500000000000000" pitchFamily="2" charset="-78"/>
              </a:rPr>
              <a:t> </a:t>
            </a:r>
            <a:r>
              <a:rPr lang="ar-TN" altLang="fr-FR" sz="2400" b="1" dirty="0">
                <a:solidFill>
                  <a:schemeClr val="bg2">
                    <a:lumMod val="75000"/>
                  </a:schemeClr>
                </a:solidFill>
                <a:latin typeface="VIP TIM Regular" panose="02000500000000000000" pitchFamily="2" charset="-78"/>
                <a:cs typeface="VIP TIM Regular" panose="02000500000000000000" pitchFamily="2" charset="-78"/>
              </a:rPr>
              <a:t>الاستراتيجية العربية للأمن السيبراني </a:t>
            </a:r>
          </a:p>
          <a:p>
            <a:pPr algn="r" rtl="1">
              <a:buClr>
                <a:schemeClr val="bg2">
                  <a:lumMod val="50000"/>
                </a:schemeClr>
              </a:buClr>
              <a:buSzPct val="60000"/>
              <a:buFont typeface="Wingdings" panose="05000000000000000000" pitchFamily="2" charset="2"/>
              <a:buChar char="§"/>
            </a:pPr>
            <a:r>
              <a:rPr lang="ar-TN" sz="2400" b="1" dirty="0">
                <a:solidFill>
                  <a:schemeClr val="bg2">
                    <a:lumMod val="75000"/>
                  </a:schemeClr>
                </a:solidFill>
                <a:latin typeface="VIP TIM Regular" panose="02000500000000000000" pitchFamily="2" charset="-78"/>
                <a:cs typeface="VIP TIM Regular" panose="02000500000000000000" pitchFamily="2" charset="-78"/>
              </a:rPr>
              <a:t>الاستراتيجية العربية للذكاء الاصطناعي </a:t>
            </a:r>
            <a:endParaRPr lang="fr-FR" sz="2400" b="1" dirty="0">
              <a:solidFill>
                <a:schemeClr val="bg2">
                  <a:lumMod val="75000"/>
                </a:schemeClr>
              </a:solidFill>
              <a:latin typeface="VIP TIM Regular" panose="02000500000000000000" pitchFamily="2" charset="-78"/>
              <a:cs typeface="VIP TIM Regular" panose="02000500000000000000" pitchFamily="2" charset="-78"/>
            </a:endParaRPr>
          </a:p>
          <a:p>
            <a:pPr algn="r" rtl="1">
              <a:buClr>
                <a:schemeClr val="bg2">
                  <a:lumMod val="50000"/>
                </a:schemeClr>
              </a:buClr>
              <a:buSzPct val="60000"/>
              <a:buFont typeface="Wingdings" panose="05000000000000000000" pitchFamily="2" charset="2"/>
              <a:buChar char="§"/>
            </a:pPr>
            <a:r>
              <a:rPr lang="ar-TN" sz="2400" b="1" dirty="0">
                <a:solidFill>
                  <a:schemeClr val="bg2">
                    <a:lumMod val="75000"/>
                  </a:schemeClr>
                </a:solidFill>
                <a:latin typeface="VIP TIM Regular" panose="02000500000000000000" pitchFamily="2" charset="-78"/>
                <a:cs typeface="VIP TIM Regular" panose="02000500000000000000" pitchFamily="2" charset="-78"/>
              </a:rPr>
              <a:t>أهداف التنمية المستدامة 2030</a:t>
            </a:r>
            <a:endParaRPr lang="fr-FR" sz="2400" b="1"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2" name="Titre 1">
            <a:extLst>
              <a:ext uri="{FF2B5EF4-FFF2-40B4-BE49-F238E27FC236}">
                <a16:creationId xmlns:a16="http://schemas.microsoft.com/office/drawing/2014/main" id="{B98C6F73-D96E-D7CB-536B-9012F202AB59}"/>
              </a:ext>
            </a:extLst>
          </p:cNvPr>
          <p:cNvSpPr>
            <a:spLocks noGrp="1"/>
          </p:cNvSpPr>
          <p:nvPr>
            <p:ph type="title"/>
          </p:nvPr>
        </p:nvSpPr>
        <p:spPr>
          <a:xfrm>
            <a:off x="1008127" y="350365"/>
            <a:ext cx="4365979" cy="763600"/>
          </a:xfrm>
        </p:spPr>
        <p:txBody>
          <a:bodyPr/>
          <a:lstStyle/>
          <a:p>
            <a:pPr algn="r" rtl="1"/>
            <a:r>
              <a:rPr lang="ar-TN" sz="7200" b="1" dirty="0">
                <a:solidFill>
                  <a:srgbClr val="27A7CE"/>
                </a:solidFill>
                <a:latin typeface="VIP TIM Regular" panose="02000500000000000000" pitchFamily="2" charset="-78"/>
                <a:cs typeface="VIP TIM Regular" panose="02000500000000000000" pitchFamily="2" charset="-78"/>
              </a:rPr>
              <a:t>الاطار العام</a:t>
            </a:r>
            <a:br>
              <a:rPr lang="ar-TN" sz="6000" b="1" dirty="0">
                <a:solidFill>
                  <a:srgbClr val="27A7CE"/>
                </a:solidFill>
                <a:latin typeface="Century Gothic" panose="020B0502020202020204" pitchFamily="34" charset="0"/>
                <a:cs typeface="Adobe Arabic" panose="02040503050201020203" pitchFamily="18" charset="-78"/>
              </a:rPr>
            </a:br>
            <a:r>
              <a:rPr lang="fr-FR" sz="2800" dirty="0">
                <a:solidFill>
                  <a:schemeClr val="tx1"/>
                </a:solidFill>
                <a:latin typeface="Century Gothic" panose="020B0502020202020204" pitchFamily="34" charset="0"/>
                <a:cs typeface="Adobe Arabic" panose="02040503050201020203" pitchFamily="18" charset="-78"/>
              </a:rPr>
              <a:t>G</a:t>
            </a:r>
            <a:r>
              <a:rPr lang="fr-FR" sz="2800" b="1" dirty="0">
                <a:solidFill>
                  <a:schemeClr val="tx1"/>
                </a:solidFill>
                <a:latin typeface="Century Gothic" panose="020B0502020202020204" pitchFamily="34" charset="0"/>
                <a:cs typeface="Adobe Arabic" panose="02040503050201020203" pitchFamily="18" charset="-78"/>
              </a:rPr>
              <a:t>eneral Framework</a:t>
            </a:r>
            <a:endParaRPr lang="fr-FR"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8656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3"/>
          <p:cNvSpPr txBox="1">
            <a:spLocks noGrp="1"/>
          </p:cNvSpPr>
          <p:nvPr>
            <p:ph type="title"/>
          </p:nvPr>
        </p:nvSpPr>
        <p:spPr>
          <a:xfrm>
            <a:off x="251200" y="4591584"/>
            <a:ext cx="5844800" cy="731696"/>
          </a:xfrm>
          <a:prstGeom prst="rect">
            <a:avLst/>
          </a:prstGeom>
        </p:spPr>
        <p:txBody>
          <a:bodyPr spcFirstLastPara="1" wrap="square" lIns="121900" tIns="121900" rIns="121900" bIns="121900" anchor="ctr" anchorCtr="0">
            <a:noAutofit/>
          </a:bodyPr>
          <a:lstStyle/>
          <a:p>
            <a:pPr algn="r" rtl="1"/>
            <a:r>
              <a:rPr lang="ar-TN" sz="9600" dirty="0">
                <a:solidFill>
                  <a:srgbClr val="27CED7"/>
                </a:solidFill>
                <a:latin typeface="VIP TIM Regular" panose="02000500000000000000" pitchFamily="2" charset="-78"/>
                <a:cs typeface="VIP TIM Regular" panose="02000500000000000000" pitchFamily="2" charset="-78"/>
              </a:rPr>
              <a:t>الرؤية</a:t>
            </a:r>
            <a:endParaRPr lang="fr-FR" sz="9600" b="1" dirty="0">
              <a:solidFill>
                <a:srgbClr val="27CED7"/>
              </a:solidFill>
              <a:latin typeface="VIP TIM Regular" panose="02000500000000000000" pitchFamily="2" charset="-78"/>
              <a:cs typeface="VIP TIM Regular" panose="02000500000000000000" pitchFamily="2" charset="-78"/>
            </a:endParaRPr>
          </a:p>
        </p:txBody>
      </p:sp>
      <p:sp>
        <p:nvSpPr>
          <p:cNvPr id="624" name="Google Shape;624;p33"/>
          <p:cNvSpPr txBox="1">
            <a:spLocks noGrp="1"/>
          </p:cNvSpPr>
          <p:nvPr>
            <p:ph type="title" idx="2"/>
          </p:nvPr>
        </p:nvSpPr>
        <p:spPr>
          <a:xfrm>
            <a:off x="6283255" y="3872393"/>
            <a:ext cx="1966000" cy="1896400"/>
          </a:xfrm>
          <a:prstGeom prst="rect">
            <a:avLst/>
          </a:prstGeom>
        </p:spPr>
        <p:txBody>
          <a:bodyPr spcFirstLastPara="1" wrap="square" lIns="121900" tIns="121900" rIns="121900" bIns="121900" anchor="ctr" anchorCtr="0">
            <a:noAutofit/>
          </a:bodyPr>
          <a:lstStyle/>
          <a:p>
            <a:r>
              <a:rPr lang="en" dirty="0"/>
              <a:t>0</a:t>
            </a:r>
            <a:r>
              <a:rPr lang="ar-TN" dirty="0"/>
              <a:t>2</a:t>
            </a:r>
            <a:endParaRPr dirty="0"/>
          </a:p>
        </p:txBody>
      </p:sp>
      <p:pic>
        <p:nvPicPr>
          <p:cNvPr id="625" name="Google Shape;625;p33"/>
          <p:cNvPicPr preferRelativeResize="0">
            <a:picLocks noGrp="1"/>
          </p:cNvPicPr>
          <p:nvPr>
            <p:ph type="pic" idx="3"/>
          </p:nvPr>
        </p:nvPicPr>
        <p:blipFill>
          <a:blip r:embed="rId3" cstate="screen">
            <a:extLst>
              <a:ext uri="{28A0092B-C50C-407E-A947-70E740481C1C}">
                <a14:useLocalDpi xmlns:a14="http://schemas.microsoft.com/office/drawing/2010/main"/>
              </a:ext>
            </a:extLst>
          </a:blip>
          <a:srcRect/>
          <a:stretch/>
        </p:blipFill>
        <p:spPr>
          <a:xfrm>
            <a:off x="1" y="1"/>
            <a:ext cx="12192004" cy="3316935"/>
          </a:xfrm>
          <a:prstGeom prst="rect">
            <a:avLst/>
          </a:prstGeom>
        </p:spPr>
      </p:pic>
    </p:spTree>
    <p:extLst>
      <p:ext uri="{BB962C8B-B14F-4D97-AF65-F5344CB8AC3E}">
        <p14:creationId xmlns:p14="http://schemas.microsoft.com/office/powerpoint/2010/main" val="311353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8C6F73-D96E-D7CB-536B-9012F202AB59}"/>
              </a:ext>
            </a:extLst>
          </p:cNvPr>
          <p:cNvSpPr>
            <a:spLocks noGrp="1"/>
          </p:cNvSpPr>
          <p:nvPr>
            <p:ph type="title"/>
          </p:nvPr>
        </p:nvSpPr>
        <p:spPr>
          <a:xfrm>
            <a:off x="4358640" y="3911564"/>
            <a:ext cx="3474720" cy="2119257"/>
          </a:xfrm>
        </p:spPr>
        <p:txBody>
          <a:bodyPr/>
          <a:lstStyle/>
          <a:p>
            <a:pPr marR="0" lvl="0" algn="r" defTabSz="914400" rtl="1" eaLnBrk="1" fontAlgn="auto" latinLnBrk="0" hangingPunct="1">
              <a:lnSpc>
                <a:spcPct val="100000"/>
              </a:lnSpc>
              <a:spcBef>
                <a:spcPts val="0"/>
              </a:spcBef>
              <a:spcAft>
                <a:spcPts val="0"/>
              </a:spcAft>
              <a:buClrTx/>
              <a:buSzTx/>
              <a:tabLst/>
              <a:defRPr/>
            </a:pPr>
            <a:r>
              <a:rPr lang="ar-TN" sz="2000" dirty="0">
                <a:solidFill>
                  <a:schemeClr val="tx1"/>
                </a:solidFill>
                <a:latin typeface="VIP TIM Regular" panose="02000500000000000000" pitchFamily="2" charset="-78"/>
                <a:cs typeface="VIP TIM Regular" panose="02000500000000000000" pitchFamily="2" charset="-78"/>
              </a:rPr>
              <a:t>- التحول الرقمي</a:t>
            </a:r>
            <a:br>
              <a:rPr lang="ar-TN" sz="2000" dirty="0">
                <a:latin typeface="VIP TIM Regular" panose="02000500000000000000" pitchFamily="2" charset="-78"/>
                <a:cs typeface="VIP TIM Regular" panose="02000500000000000000" pitchFamily="2" charset="-78"/>
              </a:rPr>
            </a:br>
            <a:r>
              <a:rPr lang="ar-TN" sz="2000" dirty="0">
                <a:latin typeface="VIP TIM Regular" panose="02000500000000000000" pitchFamily="2" charset="-78"/>
                <a:cs typeface="VIP TIM Regular" panose="02000500000000000000" pitchFamily="2" charset="-78"/>
              </a:rPr>
              <a:t> </a:t>
            </a:r>
            <a:r>
              <a:rPr lang="fr-FR" sz="1800" dirty="0">
                <a:latin typeface="VIP TIM Regular" panose="02000500000000000000" pitchFamily="2" charset="-78"/>
                <a:cs typeface="VIP TIM Regular" panose="02000500000000000000" pitchFamily="2" charset="-78"/>
              </a:rPr>
              <a:t>D-Transformation</a:t>
            </a:r>
            <a:br>
              <a:rPr lang="fr-FR" sz="1800" dirty="0">
                <a:latin typeface="VIP TIM Regular" panose="02000500000000000000" pitchFamily="2" charset="-78"/>
                <a:cs typeface="VIP TIM Regular" panose="02000500000000000000" pitchFamily="2" charset="-78"/>
              </a:rPr>
            </a:br>
            <a:r>
              <a:rPr lang="ar-TN" sz="2000" dirty="0">
                <a:latin typeface="VIP TIM Regular" panose="02000500000000000000" pitchFamily="2" charset="-78"/>
                <a:cs typeface="VIP TIM Regular" panose="02000500000000000000" pitchFamily="2" charset="-78"/>
              </a:rPr>
              <a:t>- </a:t>
            </a:r>
            <a:r>
              <a:rPr lang="ar-TN" sz="2000" dirty="0">
                <a:solidFill>
                  <a:schemeClr val="tx1"/>
                </a:solidFill>
                <a:latin typeface="VIP TIM Regular" panose="02000500000000000000" pitchFamily="2" charset="-78"/>
                <a:cs typeface="VIP TIM Regular" panose="02000500000000000000" pitchFamily="2" charset="-78"/>
              </a:rPr>
              <a:t>التجديد الرقمي </a:t>
            </a:r>
            <a:r>
              <a:rPr lang="fr-FR" sz="2000" dirty="0">
                <a:latin typeface="VIP TIM Regular" panose="02000500000000000000" pitchFamily="2" charset="-78"/>
                <a:cs typeface="VIP TIM Regular" panose="02000500000000000000" pitchFamily="2" charset="-78"/>
              </a:rPr>
              <a:t>D-Innovation</a:t>
            </a:r>
            <a:br>
              <a:rPr lang="fr-FR" sz="2000" dirty="0">
                <a:latin typeface="VIP TIM Regular" panose="02000500000000000000" pitchFamily="2" charset="-78"/>
                <a:cs typeface="VIP TIM Regular" panose="02000500000000000000" pitchFamily="2" charset="-78"/>
              </a:rPr>
            </a:br>
            <a:r>
              <a:rPr lang="ar-TN" sz="2000" dirty="0">
                <a:latin typeface="VIP TIM Regular" panose="02000500000000000000" pitchFamily="2" charset="-78"/>
                <a:cs typeface="VIP TIM Regular" panose="02000500000000000000" pitchFamily="2" charset="-78"/>
              </a:rPr>
              <a:t>- </a:t>
            </a:r>
            <a:r>
              <a:rPr lang="ar-TN" sz="2000" dirty="0">
                <a:solidFill>
                  <a:schemeClr val="tx1"/>
                </a:solidFill>
                <a:latin typeface="VIP TIM Regular" panose="02000500000000000000" pitchFamily="2" charset="-78"/>
                <a:cs typeface="VIP TIM Regular" panose="02000500000000000000" pitchFamily="2" charset="-78"/>
              </a:rPr>
              <a:t>الشمول الرقمي </a:t>
            </a:r>
            <a:r>
              <a:rPr lang="fr-FR" sz="2000" dirty="0">
                <a:latin typeface="VIP TIM Regular" panose="02000500000000000000" pitchFamily="2" charset="-78"/>
                <a:cs typeface="VIP TIM Regular" panose="02000500000000000000" pitchFamily="2" charset="-78"/>
              </a:rPr>
              <a:t>D-Inclusion</a:t>
            </a:r>
            <a:br>
              <a:rPr lang="ar-TN" sz="2000" dirty="0">
                <a:latin typeface="VIP TIM Regular" panose="02000500000000000000" pitchFamily="2" charset="-78"/>
                <a:cs typeface="VIP TIM Regular" panose="02000500000000000000" pitchFamily="2" charset="-78"/>
              </a:rPr>
            </a:br>
            <a:r>
              <a:rPr lang="ar-TN" sz="2000" dirty="0">
                <a:latin typeface="VIP TIM Regular" panose="02000500000000000000" pitchFamily="2" charset="-78"/>
                <a:cs typeface="VIP TIM Regular" panose="02000500000000000000" pitchFamily="2" charset="-78"/>
              </a:rPr>
              <a:t>- </a:t>
            </a:r>
            <a:r>
              <a:rPr lang="ar-TN" sz="2000" dirty="0">
                <a:solidFill>
                  <a:schemeClr val="tx1"/>
                </a:solidFill>
                <a:latin typeface="VIP TIM Regular" panose="02000500000000000000" pitchFamily="2" charset="-78"/>
                <a:cs typeface="VIP TIM Regular" panose="02000500000000000000" pitchFamily="2" charset="-78"/>
              </a:rPr>
              <a:t>الثقة الرقمية </a:t>
            </a:r>
            <a:r>
              <a:rPr lang="fr-FR" sz="2000" dirty="0">
                <a:latin typeface="VIP TIM Regular" panose="02000500000000000000" pitchFamily="2" charset="-78"/>
                <a:cs typeface="VIP TIM Regular" panose="02000500000000000000" pitchFamily="2" charset="-78"/>
              </a:rPr>
              <a:t>D-Trust</a:t>
            </a:r>
            <a:br>
              <a:rPr lang="ar-TN" sz="2000" dirty="0">
                <a:latin typeface="VIP TIM Regular" panose="02000500000000000000" pitchFamily="2" charset="-78"/>
                <a:cs typeface="VIP TIM Regular" panose="02000500000000000000" pitchFamily="2" charset="-78"/>
              </a:rPr>
            </a:br>
            <a:endParaRPr lang="fr-FR" sz="2000" dirty="0">
              <a:latin typeface="VIP TIM Regular" panose="02000500000000000000" pitchFamily="2" charset="-78"/>
              <a:cs typeface="VIP TIM Regular" panose="02000500000000000000" pitchFamily="2" charset="-78"/>
            </a:endParaRPr>
          </a:p>
        </p:txBody>
      </p:sp>
      <p:sp>
        <p:nvSpPr>
          <p:cNvPr id="3" name="Titre 1">
            <a:extLst>
              <a:ext uri="{FF2B5EF4-FFF2-40B4-BE49-F238E27FC236}">
                <a16:creationId xmlns:a16="http://schemas.microsoft.com/office/drawing/2014/main" id="{AE734BD3-2FEB-E599-33F4-9718E513C4D0}"/>
              </a:ext>
            </a:extLst>
          </p:cNvPr>
          <p:cNvSpPr txBox="1">
            <a:spLocks/>
          </p:cNvSpPr>
          <p:nvPr/>
        </p:nvSpPr>
        <p:spPr>
          <a:xfrm>
            <a:off x="619394" y="3940503"/>
            <a:ext cx="3474720" cy="212771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9600"/>
              <a:buFont typeface="IBM Plex Sans"/>
              <a:buNone/>
              <a:defRPr sz="8000"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2pPr>
            <a:lvl3pPr marR="0" lvl="2"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3pPr>
            <a:lvl4pPr marR="0" lvl="3"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4pPr>
            <a:lvl5pPr marR="0" lvl="4"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5pPr>
            <a:lvl6pPr marR="0" lvl="5"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6pPr>
            <a:lvl7pPr marR="0" lvl="6"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7pPr>
            <a:lvl8pPr marR="0" lvl="7"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8pPr>
            <a:lvl9pPr marR="0" lvl="8"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9pPr>
          </a:lstStyle>
          <a:p>
            <a:pPr lvl="0" algn="r" rtl="1"/>
            <a:r>
              <a:rPr lang="ar-TN" sz="2000" dirty="0">
                <a:latin typeface="VIP TIM Regular" panose="02000500000000000000" pitchFamily="2" charset="-78"/>
                <a:cs typeface="VIP TIM Regular" panose="02000500000000000000" pitchFamily="2" charset="-78"/>
              </a:rPr>
              <a:t>- </a:t>
            </a:r>
            <a:r>
              <a:rPr lang="ar-TN" sz="2000" dirty="0">
                <a:solidFill>
                  <a:schemeClr val="tx1"/>
                </a:solidFill>
                <a:latin typeface="VIP TIM Regular" panose="02000500000000000000" pitchFamily="2" charset="-78"/>
                <a:cs typeface="VIP TIM Regular" panose="02000500000000000000" pitchFamily="2" charset="-78"/>
              </a:rPr>
              <a:t>مستقبل رقمي ذكي </a:t>
            </a:r>
            <a:r>
              <a:rPr lang="fr-FR" sz="2000" dirty="0">
                <a:latin typeface="VIP TIM Regular" panose="02000500000000000000" pitchFamily="2" charset="-78"/>
                <a:cs typeface="VIP TIM Regular" panose="02000500000000000000" pitchFamily="2" charset="-78"/>
              </a:rPr>
              <a:t>Smart </a:t>
            </a:r>
            <a:endParaRPr lang="ar-TN" sz="2000" dirty="0">
              <a:latin typeface="VIP TIM Regular" panose="02000500000000000000" pitchFamily="2" charset="-78"/>
              <a:cs typeface="VIP TIM Regular" panose="02000500000000000000" pitchFamily="2" charset="-78"/>
            </a:endParaRPr>
          </a:p>
          <a:p>
            <a:pPr lvl="0" algn="r" rtl="1"/>
            <a:r>
              <a:rPr lang="ar-TN" sz="2000" dirty="0">
                <a:latin typeface="VIP TIM Regular" panose="02000500000000000000" pitchFamily="2" charset="-78"/>
                <a:cs typeface="VIP TIM Regular" panose="02000500000000000000" pitchFamily="2" charset="-78"/>
              </a:rPr>
              <a:t>- </a:t>
            </a:r>
            <a:r>
              <a:rPr lang="ar-TN" sz="2000" dirty="0">
                <a:solidFill>
                  <a:schemeClr val="tx1"/>
                </a:solidFill>
                <a:latin typeface="VIP TIM Regular" panose="02000500000000000000" pitchFamily="2" charset="-78"/>
                <a:cs typeface="VIP TIM Regular" panose="02000500000000000000" pitchFamily="2" charset="-78"/>
              </a:rPr>
              <a:t>مستقبل رقمي آمن </a:t>
            </a:r>
            <a:r>
              <a:rPr lang="fr-FR" sz="2000" dirty="0">
                <a:latin typeface="VIP TIM Regular" panose="02000500000000000000" pitchFamily="2" charset="-78"/>
                <a:cs typeface="VIP TIM Regular" panose="02000500000000000000" pitchFamily="2" charset="-78"/>
              </a:rPr>
              <a:t>Secure </a:t>
            </a:r>
          </a:p>
          <a:p>
            <a:pPr lvl="0" algn="r" rtl="1"/>
            <a:r>
              <a:rPr lang="ar-TN" sz="2000" dirty="0">
                <a:latin typeface="VIP TIM Regular" panose="02000500000000000000" pitchFamily="2" charset="-78"/>
                <a:cs typeface="VIP TIM Regular" panose="02000500000000000000" pitchFamily="2" charset="-78"/>
              </a:rPr>
              <a:t>- </a:t>
            </a:r>
            <a:r>
              <a:rPr lang="ar-TN" sz="2000" dirty="0">
                <a:solidFill>
                  <a:schemeClr val="tx1"/>
                </a:solidFill>
                <a:latin typeface="VIP TIM Regular" panose="02000500000000000000" pitchFamily="2" charset="-78"/>
                <a:cs typeface="VIP TIM Regular" panose="02000500000000000000" pitchFamily="2" charset="-78"/>
              </a:rPr>
              <a:t>مستقبل رقمي مستدام </a:t>
            </a:r>
            <a:r>
              <a:rPr lang="fr-FR" sz="2000" dirty="0" err="1">
                <a:latin typeface="VIP TIM Regular" panose="02000500000000000000" pitchFamily="2" charset="-78"/>
                <a:cs typeface="VIP TIM Regular" panose="02000500000000000000" pitchFamily="2" charset="-78"/>
              </a:rPr>
              <a:t>Sustainable</a:t>
            </a:r>
            <a:endParaRPr lang="fr-FR" sz="2000" dirty="0">
              <a:latin typeface="VIP TIM Regular" panose="02000500000000000000" pitchFamily="2" charset="-78"/>
              <a:cs typeface="VIP TIM Regular" panose="02000500000000000000" pitchFamily="2" charset="-78"/>
            </a:endParaRPr>
          </a:p>
          <a:p>
            <a:pPr rtl="1"/>
            <a:endParaRPr lang="ar-TN" sz="2000" kern="0" dirty="0">
              <a:solidFill>
                <a:schemeClr val="tx1"/>
              </a:solidFill>
              <a:latin typeface="VIP TIM Regular" panose="02000500000000000000" pitchFamily="2" charset="-78"/>
              <a:cs typeface="VIP TIM Regular" panose="02000500000000000000" pitchFamily="2" charset="-78"/>
            </a:endParaRPr>
          </a:p>
        </p:txBody>
      </p:sp>
      <p:sp>
        <p:nvSpPr>
          <p:cNvPr id="4" name="ZoneTexte 3">
            <a:extLst>
              <a:ext uri="{FF2B5EF4-FFF2-40B4-BE49-F238E27FC236}">
                <a16:creationId xmlns:a16="http://schemas.microsoft.com/office/drawing/2014/main" id="{B1E9E08A-6D14-7B91-53FE-5F9BDF9C2CFA}"/>
              </a:ext>
            </a:extLst>
          </p:cNvPr>
          <p:cNvSpPr txBox="1"/>
          <p:nvPr/>
        </p:nvSpPr>
        <p:spPr>
          <a:xfrm>
            <a:off x="8296967" y="2245169"/>
            <a:ext cx="2879568" cy="3693319"/>
          </a:xfrm>
          <a:prstGeom prst="rect">
            <a:avLst/>
          </a:prstGeom>
          <a:noFill/>
        </p:spPr>
        <p:txBody>
          <a:bodyPr wrap="square">
            <a:spAutoFit/>
          </a:bodyPr>
          <a:lstStyle/>
          <a:p>
            <a:pPr algn="justLow" rtl="1"/>
            <a:r>
              <a:rPr lang="ar-TN" altLang="fr-FR" dirty="0">
                <a:latin typeface="VIP TIM Regular" panose="02000500000000000000" pitchFamily="2" charset="-78"/>
                <a:cs typeface="VIP TIM Regular" panose="02000500000000000000" pitchFamily="2" charset="-78"/>
              </a:rPr>
              <a:t>في ظل ما يشهده العالم من تحوّلات تكنولوجية/ رقميّة هامّة وفي إطار حرصها على التأقلم مع المتغيّرات العالمية والدفع نحو الاستفادة القصوى من التكنولوجيا لصالح الدول العربية والمواطن العربي، حرصت المنظمة في إعداد رؤيتها الاستراتيجية الجديدة 2030 على اعتماد رؤية شاملة لتطوير المستقبل الرقمي العربي. </a:t>
            </a:r>
            <a:endParaRPr lang="fr-FR" dirty="0">
              <a:latin typeface="VIP TIM Regular" panose="02000500000000000000" pitchFamily="2" charset="-78"/>
              <a:cs typeface="VIP TIM Regular" panose="02000500000000000000" pitchFamily="2" charset="-78"/>
            </a:endParaRPr>
          </a:p>
        </p:txBody>
      </p:sp>
      <p:sp>
        <p:nvSpPr>
          <p:cNvPr id="6" name="Titre 1">
            <a:extLst>
              <a:ext uri="{FF2B5EF4-FFF2-40B4-BE49-F238E27FC236}">
                <a16:creationId xmlns:a16="http://schemas.microsoft.com/office/drawing/2014/main" id="{A4DDBCFE-B97E-CC27-9261-FE368F197A0B}"/>
              </a:ext>
            </a:extLst>
          </p:cNvPr>
          <p:cNvSpPr txBox="1">
            <a:spLocks/>
          </p:cNvSpPr>
          <p:nvPr/>
        </p:nvSpPr>
        <p:spPr>
          <a:xfrm>
            <a:off x="2356754" y="1481569"/>
            <a:ext cx="8819781" cy="76360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9600"/>
              <a:buFont typeface="IBM Plex Sans"/>
              <a:buNone/>
              <a:defRPr sz="8000"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2pPr>
            <a:lvl3pPr marR="0" lvl="2"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3pPr>
            <a:lvl4pPr marR="0" lvl="3"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4pPr>
            <a:lvl5pPr marR="0" lvl="4"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5pPr>
            <a:lvl6pPr marR="0" lvl="5"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6pPr>
            <a:lvl7pPr marR="0" lvl="6"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7pPr>
            <a:lvl8pPr marR="0" lvl="7"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8pPr>
            <a:lvl9pPr marR="0" lvl="8"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9pPr>
          </a:lstStyle>
          <a:p>
            <a:pPr algn="r" rtl="1"/>
            <a:r>
              <a:rPr lang="ar-TN" sz="5400" kern="0" dirty="0">
                <a:solidFill>
                  <a:srgbClr val="27A7CE"/>
                </a:solidFill>
                <a:latin typeface="VIP TIM Regular" panose="02000500000000000000" pitchFamily="2" charset="-78"/>
                <a:cs typeface="VIP TIM Regular" panose="02000500000000000000" pitchFamily="2" charset="-78"/>
              </a:rPr>
              <a:t>رؤية شاملة للمستقبل الرقمي العربي  </a:t>
            </a:r>
            <a:endParaRPr lang="fr-FR" sz="5400" kern="0" dirty="0">
              <a:solidFill>
                <a:srgbClr val="27A7CE"/>
              </a:solidFill>
              <a:latin typeface="VIP TIM Regular" panose="02000500000000000000" pitchFamily="2" charset="-78"/>
              <a:cs typeface="VIP TIM Regular" panose="02000500000000000000" pitchFamily="2" charset="-78"/>
            </a:endParaRPr>
          </a:p>
        </p:txBody>
      </p:sp>
      <p:sp>
        <p:nvSpPr>
          <p:cNvPr id="8" name="Titre 1">
            <a:extLst>
              <a:ext uri="{FF2B5EF4-FFF2-40B4-BE49-F238E27FC236}">
                <a16:creationId xmlns:a16="http://schemas.microsoft.com/office/drawing/2014/main" id="{6623DD43-38FD-3094-F872-96F498BBE668}"/>
              </a:ext>
            </a:extLst>
          </p:cNvPr>
          <p:cNvSpPr txBox="1">
            <a:spLocks/>
          </p:cNvSpPr>
          <p:nvPr/>
        </p:nvSpPr>
        <p:spPr>
          <a:xfrm>
            <a:off x="4358640" y="3179639"/>
            <a:ext cx="3474720" cy="498719"/>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9600"/>
              <a:buFont typeface="IBM Plex Sans"/>
              <a:buNone/>
              <a:defRPr sz="8000"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2pPr>
            <a:lvl3pPr marR="0" lvl="2"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3pPr>
            <a:lvl4pPr marR="0" lvl="3"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4pPr>
            <a:lvl5pPr marR="0" lvl="4"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5pPr>
            <a:lvl6pPr marR="0" lvl="5"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6pPr>
            <a:lvl7pPr marR="0" lvl="6"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7pPr>
            <a:lvl8pPr marR="0" lvl="7"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8pPr>
            <a:lvl9pPr marR="0" lvl="8"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9pPr>
          </a:lstStyle>
          <a:p>
            <a:pPr rtl="1"/>
            <a:r>
              <a:rPr lang="ar-TN" sz="2800" kern="0" dirty="0">
                <a:solidFill>
                  <a:schemeClr val="tx1"/>
                </a:solidFill>
                <a:latin typeface="VIP TIM Regular" panose="02000500000000000000" pitchFamily="2" charset="-78"/>
                <a:cs typeface="VIP TIM Regular" panose="02000500000000000000" pitchFamily="2" charset="-78"/>
              </a:rPr>
              <a:t>رؤية</a:t>
            </a:r>
            <a:r>
              <a:rPr lang="ar-TN" sz="2000" kern="0" dirty="0">
                <a:solidFill>
                  <a:schemeClr val="tx1"/>
                </a:solidFill>
                <a:latin typeface="VIP TIM Regular" panose="02000500000000000000" pitchFamily="2" charset="-78"/>
                <a:cs typeface="VIP TIM Regular" panose="02000500000000000000" pitchFamily="2" charset="-78"/>
              </a:rPr>
              <a:t> </a:t>
            </a:r>
            <a:r>
              <a:rPr lang="fr-FR" sz="3200" kern="0" dirty="0">
                <a:solidFill>
                  <a:schemeClr val="tx1"/>
                </a:solidFill>
                <a:latin typeface="Century Gothic" panose="020B0502020202020204" pitchFamily="34" charset="0"/>
                <a:cs typeface="VIP TIM Regular" panose="02000500000000000000" pitchFamily="2" charset="-78"/>
              </a:rPr>
              <a:t>2023</a:t>
            </a:r>
            <a:r>
              <a:rPr lang="ar-TN" sz="2000" kern="0" dirty="0">
                <a:solidFill>
                  <a:schemeClr val="tx1"/>
                </a:solidFill>
                <a:latin typeface="Century Gothic" panose="020B0502020202020204" pitchFamily="34" charset="0"/>
                <a:cs typeface="VIP TIM Regular" panose="02000500000000000000" pitchFamily="2" charset="-78"/>
              </a:rPr>
              <a:t> – </a:t>
            </a:r>
            <a:r>
              <a:rPr lang="fr-FR" sz="1600" kern="0" dirty="0">
                <a:solidFill>
                  <a:schemeClr val="tx1"/>
                </a:solidFill>
                <a:latin typeface="Century Gothic" panose="020B0502020202020204" pitchFamily="34" charset="0"/>
                <a:cs typeface="VIP TIM Regular" panose="02000500000000000000" pitchFamily="2" charset="-78"/>
              </a:rPr>
              <a:t>4D Vision</a:t>
            </a:r>
            <a:endParaRPr lang="ar-TN" sz="2000" kern="0" dirty="0">
              <a:solidFill>
                <a:schemeClr val="tx1"/>
              </a:solidFill>
              <a:latin typeface="Century Gothic" panose="020B0502020202020204" pitchFamily="34" charset="0"/>
              <a:cs typeface="VIP TIM Regular" panose="02000500000000000000" pitchFamily="2" charset="-78"/>
            </a:endParaRPr>
          </a:p>
        </p:txBody>
      </p:sp>
      <p:sp>
        <p:nvSpPr>
          <p:cNvPr id="9" name="Titre 1">
            <a:extLst>
              <a:ext uri="{FF2B5EF4-FFF2-40B4-BE49-F238E27FC236}">
                <a16:creationId xmlns:a16="http://schemas.microsoft.com/office/drawing/2014/main" id="{B4E86500-4B9A-0641-907C-C02C08C443FE}"/>
              </a:ext>
            </a:extLst>
          </p:cNvPr>
          <p:cNvSpPr txBox="1">
            <a:spLocks/>
          </p:cNvSpPr>
          <p:nvPr/>
        </p:nvSpPr>
        <p:spPr>
          <a:xfrm>
            <a:off x="619394" y="3179638"/>
            <a:ext cx="3474720" cy="498719"/>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9600"/>
              <a:buFont typeface="IBM Plex Sans"/>
              <a:buNone/>
              <a:defRPr sz="8000"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2pPr>
            <a:lvl3pPr marR="0" lvl="2"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3pPr>
            <a:lvl4pPr marR="0" lvl="3"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4pPr>
            <a:lvl5pPr marR="0" lvl="4"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5pPr>
            <a:lvl6pPr marR="0" lvl="5"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6pPr>
            <a:lvl7pPr marR="0" lvl="6"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7pPr>
            <a:lvl8pPr marR="0" lvl="7"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8pPr>
            <a:lvl9pPr marR="0" lvl="8"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9pPr>
          </a:lstStyle>
          <a:p>
            <a:pPr rtl="1"/>
            <a:r>
              <a:rPr lang="ar-TN" sz="2800" kern="0" dirty="0">
                <a:solidFill>
                  <a:schemeClr val="tx1"/>
                </a:solidFill>
                <a:latin typeface="VIP TIM Regular" panose="02000500000000000000" pitchFamily="2" charset="-78"/>
                <a:cs typeface="VIP TIM Regular" panose="02000500000000000000" pitchFamily="2" charset="-78"/>
              </a:rPr>
              <a:t>رؤية</a:t>
            </a:r>
            <a:r>
              <a:rPr lang="ar-TN" sz="2000" kern="0" dirty="0">
                <a:solidFill>
                  <a:schemeClr val="tx1"/>
                </a:solidFill>
                <a:latin typeface="VIP TIM Regular" panose="02000500000000000000" pitchFamily="2" charset="-78"/>
                <a:cs typeface="VIP TIM Regular" panose="02000500000000000000" pitchFamily="2" charset="-78"/>
              </a:rPr>
              <a:t> </a:t>
            </a:r>
            <a:r>
              <a:rPr lang="fr-FR" sz="3200" kern="0" dirty="0">
                <a:solidFill>
                  <a:schemeClr val="tx1"/>
                </a:solidFill>
                <a:latin typeface="Century Gothic" panose="020B0502020202020204" pitchFamily="34" charset="0"/>
                <a:cs typeface="VIP TIM Regular" panose="02000500000000000000" pitchFamily="2" charset="-78"/>
              </a:rPr>
              <a:t>2030</a:t>
            </a:r>
            <a:r>
              <a:rPr lang="ar-TN" sz="2000" kern="0" dirty="0">
                <a:solidFill>
                  <a:schemeClr val="tx1"/>
                </a:solidFill>
                <a:latin typeface="Century Gothic" panose="020B0502020202020204" pitchFamily="34" charset="0"/>
                <a:cs typeface="VIP TIM Regular" panose="02000500000000000000" pitchFamily="2" charset="-78"/>
              </a:rPr>
              <a:t> – </a:t>
            </a:r>
            <a:r>
              <a:rPr lang="fr-FR" sz="1600" kern="0" dirty="0">
                <a:solidFill>
                  <a:schemeClr val="tx1"/>
                </a:solidFill>
                <a:latin typeface="Century Gothic" panose="020B0502020202020204" pitchFamily="34" charset="0"/>
                <a:cs typeface="VIP TIM Regular" panose="02000500000000000000" pitchFamily="2" charset="-78"/>
              </a:rPr>
              <a:t>3S Vision</a:t>
            </a:r>
            <a:endParaRPr lang="ar-TN" sz="2000" kern="0" dirty="0">
              <a:solidFill>
                <a:schemeClr val="tx1"/>
              </a:solidFill>
              <a:latin typeface="Century Gothic" panose="020B0502020202020204" pitchFamily="34" charset="0"/>
              <a:cs typeface="VIP TIM Regular" panose="02000500000000000000" pitchFamily="2" charset="-78"/>
            </a:endParaRPr>
          </a:p>
        </p:txBody>
      </p:sp>
    </p:spTree>
    <p:extLst>
      <p:ext uri="{BB962C8B-B14F-4D97-AF65-F5344CB8AC3E}">
        <p14:creationId xmlns:p14="http://schemas.microsoft.com/office/powerpoint/2010/main" val="289421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8C6F73-D96E-D7CB-536B-9012F202AB59}"/>
              </a:ext>
            </a:extLst>
          </p:cNvPr>
          <p:cNvSpPr>
            <a:spLocks noGrp="1"/>
          </p:cNvSpPr>
          <p:nvPr>
            <p:ph type="title"/>
          </p:nvPr>
        </p:nvSpPr>
        <p:spPr>
          <a:xfrm>
            <a:off x="1145032" y="2743201"/>
            <a:ext cx="9901936" cy="2956506"/>
          </a:xfrm>
        </p:spPr>
        <p:txBody>
          <a:bodyPr/>
          <a:lstStyle/>
          <a:p>
            <a:pPr rtl="1"/>
            <a:r>
              <a:rPr lang="ar-TN" sz="6000" b="1" dirty="0">
                <a:solidFill>
                  <a:schemeClr val="tx1"/>
                </a:solidFill>
                <a:latin typeface="VIP TIM Regular" panose="02000500000000000000" pitchFamily="2" charset="-78"/>
                <a:cs typeface="VIP TIM Regular" panose="02000500000000000000" pitchFamily="2" charset="-78"/>
              </a:rPr>
              <a:t>"بناء مستقبل رقمي عربي ذكي، آمن ومستدام "  </a:t>
            </a:r>
            <a:br>
              <a:rPr lang="ar-TN" sz="5400" b="1" dirty="0">
                <a:solidFill>
                  <a:schemeClr val="bg2">
                    <a:lumMod val="75000"/>
                  </a:schemeClr>
                </a:solidFill>
                <a:latin typeface="Adobe Arabic" panose="02040503050201020203" pitchFamily="18" charset="-78"/>
                <a:cs typeface="Adobe Arabic" panose="02040503050201020203" pitchFamily="18" charset="-78"/>
              </a:rPr>
            </a:br>
            <a:r>
              <a:rPr lang="fr-FR" sz="2800" b="0" dirty="0">
                <a:latin typeface="Century Gothic" panose="020B0502020202020204" pitchFamily="34" charset="0"/>
                <a:cs typeface="Sakkal Majalla" panose="02000000000000000000" pitchFamily="2" charset="-78"/>
              </a:rPr>
              <a:t>Building a Smart, Secure and </a:t>
            </a:r>
            <a:r>
              <a:rPr lang="en-US" sz="2800" b="0" dirty="0">
                <a:latin typeface="Century Gothic" panose="020B0502020202020204" pitchFamily="34" charset="0"/>
                <a:cs typeface="Sakkal Majalla" panose="02000000000000000000" pitchFamily="2" charset="-78"/>
              </a:rPr>
              <a:t>Sustainable</a:t>
            </a:r>
            <a:r>
              <a:rPr lang="fr-FR" sz="2800" b="0" dirty="0">
                <a:latin typeface="Century Gothic" panose="020B0502020202020204" pitchFamily="34" charset="0"/>
                <a:cs typeface="Sakkal Majalla" panose="02000000000000000000" pitchFamily="2" charset="-78"/>
              </a:rPr>
              <a:t> Arab Digital Future</a:t>
            </a:r>
            <a:endParaRPr lang="fr-FR" sz="2800" b="0" dirty="0">
              <a:solidFill>
                <a:schemeClr val="tx1"/>
              </a:solidFill>
              <a:latin typeface="Century Gothic" panose="020B0502020202020204" pitchFamily="34" charset="0"/>
              <a:cs typeface="Adobe Arabic" panose="02040503050201020203" pitchFamily="18" charset="-78"/>
            </a:endParaRPr>
          </a:p>
        </p:txBody>
      </p:sp>
      <p:sp>
        <p:nvSpPr>
          <p:cNvPr id="5" name="ZoneTexte 4">
            <a:extLst>
              <a:ext uri="{FF2B5EF4-FFF2-40B4-BE49-F238E27FC236}">
                <a16:creationId xmlns:a16="http://schemas.microsoft.com/office/drawing/2014/main" id="{9C0E45C6-2369-A4BF-D400-9BD697FD00E3}"/>
              </a:ext>
            </a:extLst>
          </p:cNvPr>
          <p:cNvSpPr txBox="1"/>
          <p:nvPr/>
        </p:nvSpPr>
        <p:spPr>
          <a:xfrm>
            <a:off x="3072383" y="473702"/>
            <a:ext cx="2483027" cy="1815882"/>
          </a:xfrm>
          <a:prstGeom prst="rect">
            <a:avLst/>
          </a:prstGeom>
          <a:noFill/>
        </p:spPr>
        <p:txBody>
          <a:bodyPr wrap="square">
            <a:spAutoFit/>
          </a:bodyPr>
          <a:lstStyle/>
          <a:p>
            <a:pPr algn="r" rtl="1"/>
            <a:r>
              <a:rPr lang="ar-TN" sz="7200" b="1" dirty="0">
                <a:solidFill>
                  <a:srgbClr val="27A7CE"/>
                </a:solidFill>
                <a:latin typeface="VIP TIM Regular" panose="02000500000000000000" pitchFamily="2" charset="-78"/>
                <a:cs typeface="VIP TIM Regular" panose="02000500000000000000" pitchFamily="2" charset="-78"/>
              </a:rPr>
              <a:t>الرؤية</a:t>
            </a:r>
            <a:r>
              <a:rPr lang="ar-TN" sz="1800" dirty="0">
                <a:solidFill>
                  <a:srgbClr val="27A7CE"/>
                </a:solidFill>
                <a:latin typeface="Century Gothic" panose="020B0502020202020204" pitchFamily="34" charset="0"/>
                <a:cs typeface="Adobe Arabic" panose="02040503050201020203" pitchFamily="18" charset="-78"/>
              </a:rPr>
              <a:t> </a:t>
            </a:r>
            <a:r>
              <a:rPr lang="fr-FR" sz="4000" dirty="0">
                <a:solidFill>
                  <a:schemeClr val="tx1"/>
                </a:solidFill>
                <a:latin typeface="Century Gothic" panose="020B0502020202020204" pitchFamily="34" charset="0"/>
                <a:cs typeface="Adobe Arabic" panose="02040503050201020203" pitchFamily="18" charset="-78"/>
              </a:rPr>
              <a:t>vision</a:t>
            </a:r>
            <a:endParaRPr lang="fr-FR" sz="2800" dirty="0"/>
          </a:p>
        </p:txBody>
      </p:sp>
    </p:spTree>
    <p:extLst>
      <p:ext uri="{BB962C8B-B14F-4D97-AF65-F5344CB8AC3E}">
        <p14:creationId xmlns:p14="http://schemas.microsoft.com/office/powerpoint/2010/main" val="421770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3"/>
          <p:cNvSpPr txBox="1">
            <a:spLocks noGrp="1"/>
          </p:cNvSpPr>
          <p:nvPr>
            <p:ph type="title"/>
          </p:nvPr>
        </p:nvSpPr>
        <p:spPr>
          <a:xfrm>
            <a:off x="251200" y="4591584"/>
            <a:ext cx="5844800" cy="731696"/>
          </a:xfrm>
          <a:prstGeom prst="rect">
            <a:avLst/>
          </a:prstGeom>
        </p:spPr>
        <p:txBody>
          <a:bodyPr spcFirstLastPara="1" wrap="square" lIns="121900" tIns="121900" rIns="121900" bIns="121900" anchor="ctr" anchorCtr="0">
            <a:noAutofit/>
          </a:bodyPr>
          <a:lstStyle/>
          <a:p>
            <a:pPr algn="r" rtl="1"/>
            <a:r>
              <a:rPr lang="ar-TN" sz="9600" b="1" dirty="0">
                <a:solidFill>
                  <a:srgbClr val="27CED7"/>
                </a:solidFill>
                <a:latin typeface="VIP TIM Regular" panose="02000500000000000000" pitchFamily="2" charset="-78"/>
                <a:cs typeface="VIP TIM Regular" panose="02000500000000000000" pitchFamily="2" charset="-78"/>
              </a:rPr>
              <a:t>الرسالة</a:t>
            </a:r>
            <a:endParaRPr lang="fr-FR" sz="9600" b="1" dirty="0">
              <a:solidFill>
                <a:srgbClr val="27CED7"/>
              </a:solidFill>
              <a:latin typeface="VIP TIM Regular" panose="02000500000000000000" pitchFamily="2" charset="-78"/>
              <a:cs typeface="VIP TIM Regular" panose="02000500000000000000" pitchFamily="2" charset="-78"/>
            </a:endParaRPr>
          </a:p>
        </p:txBody>
      </p:sp>
      <p:sp>
        <p:nvSpPr>
          <p:cNvPr id="624" name="Google Shape;624;p33"/>
          <p:cNvSpPr txBox="1">
            <a:spLocks noGrp="1"/>
          </p:cNvSpPr>
          <p:nvPr>
            <p:ph type="title" idx="2"/>
          </p:nvPr>
        </p:nvSpPr>
        <p:spPr>
          <a:xfrm>
            <a:off x="6283255" y="3872393"/>
            <a:ext cx="1966000" cy="1896400"/>
          </a:xfrm>
          <a:prstGeom prst="rect">
            <a:avLst/>
          </a:prstGeom>
        </p:spPr>
        <p:txBody>
          <a:bodyPr spcFirstLastPara="1" wrap="square" lIns="121900" tIns="121900" rIns="121900" bIns="121900" anchor="ctr" anchorCtr="0">
            <a:noAutofit/>
          </a:bodyPr>
          <a:lstStyle/>
          <a:p>
            <a:r>
              <a:rPr lang="en" dirty="0"/>
              <a:t>0</a:t>
            </a:r>
            <a:r>
              <a:rPr lang="ar-TN" dirty="0"/>
              <a:t>3</a:t>
            </a:r>
            <a:endParaRPr dirty="0"/>
          </a:p>
        </p:txBody>
      </p:sp>
      <p:pic>
        <p:nvPicPr>
          <p:cNvPr id="625" name="Google Shape;625;p33"/>
          <p:cNvPicPr preferRelativeResize="0">
            <a:picLocks noGrp="1"/>
          </p:cNvPicPr>
          <p:nvPr>
            <p:ph type="pic" idx="3"/>
          </p:nvPr>
        </p:nvPicPr>
        <p:blipFill>
          <a:blip r:embed="rId3" cstate="screen">
            <a:extLst>
              <a:ext uri="{28A0092B-C50C-407E-A947-70E740481C1C}">
                <a14:useLocalDpi xmlns:a14="http://schemas.microsoft.com/office/drawing/2010/main"/>
              </a:ext>
            </a:extLst>
          </a:blip>
          <a:srcRect/>
          <a:stretch/>
        </p:blipFill>
        <p:spPr>
          <a:xfrm>
            <a:off x="1" y="1"/>
            <a:ext cx="12192004" cy="3316935"/>
          </a:xfrm>
          <a:prstGeom prst="rect">
            <a:avLst/>
          </a:prstGeom>
        </p:spPr>
      </p:pic>
    </p:spTree>
    <p:extLst>
      <p:ext uri="{BB962C8B-B14F-4D97-AF65-F5344CB8AC3E}">
        <p14:creationId xmlns:p14="http://schemas.microsoft.com/office/powerpoint/2010/main" val="3110562940"/>
      </p:ext>
    </p:extLst>
  </p:cSld>
  <p:clrMapOvr>
    <a:masterClrMapping/>
  </p:clrMapOvr>
</p:sld>
</file>

<file path=ppt/theme/theme1.xml><?xml version="1.0" encoding="utf-8"?>
<a:theme xmlns:a="http://schemas.openxmlformats.org/drawingml/2006/main" name="AI Tech Project Proposal by Slidesgo">
  <a:themeElements>
    <a:clrScheme name="Simple Light">
      <a:dk1>
        <a:srgbClr val="FFFFFF"/>
      </a:dk1>
      <a:lt1>
        <a:srgbClr val="000331"/>
      </a:lt1>
      <a:dk2>
        <a:srgbClr val="4CFDFD"/>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BB55A72B039144AAAE6CFB78585A3A" ma:contentTypeVersion="5" ma:contentTypeDescription="Create a new document." ma:contentTypeScope="" ma:versionID="2fe51ee0f597e4f8ac3c03a8785d1fc5">
  <xsd:schema xmlns:xsd="http://www.w3.org/2001/XMLSchema" xmlns:xs="http://www.w3.org/2001/XMLSchema" xmlns:p="http://schemas.microsoft.com/office/2006/metadata/properties" xmlns:ns1="http://schemas.microsoft.com/sharepoint/v3" targetNamespace="http://schemas.microsoft.com/office/2006/metadata/properties" ma:root="true" ma:fieldsID="821f84b3650ed2bf5a9d4ce4cbd0c7bb"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VariationsItemGroupID" ma:index="10" nillable="true" ma:displayName="Item Group ID" ma:description="" ma:hidden="true" ma:internalName="VariationsItemGroup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ariationsItemGroupID xmlns="http://schemas.microsoft.com/sharepoint/v3">ff99ec13-8e75-4028-a651-1668aa48a1aa</VariationsItemGroupID>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CFDBC97-2F6F-424C-AF82-56E6AB178CDC}"/>
</file>

<file path=customXml/itemProps2.xml><?xml version="1.0" encoding="utf-8"?>
<ds:datastoreItem xmlns:ds="http://schemas.openxmlformats.org/officeDocument/2006/customXml" ds:itemID="{D249ABD9-61C5-436D-92A5-22BC2F631A2B}"/>
</file>

<file path=customXml/itemProps3.xml><?xml version="1.0" encoding="utf-8"?>
<ds:datastoreItem xmlns:ds="http://schemas.openxmlformats.org/officeDocument/2006/customXml" ds:itemID="{9CEB73C4-BAE1-448B-A8A4-1FF73B580182}"/>
</file>

<file path=docProps/app.xml><?xml version="1.0" encoding="utf-8"?>
<Properties xmlns="http://schemas.openxmlformats.org/officeDocument/2006/extended-properties" xmlns:vt="http://schemas.openxmlformats.org/officeDocument/2006/docPropsVTypes">
  <TotalTime>1993</TotalTime>
  <Words>1351</Words>
  <Application>Microsoft Office PowerPoint</Application>
  <PresentationFormat>Widescreen</PresentationFormat>
  <Paragraphs>179</Paragraphs>
  <Slides>23</Slides>
  <Notes>10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23</vt:i4>
      </vt:variant>
    </vt:vector>
  </HeadingPairs>
  <TitlesOfParts>
    <vt:vector size="41" baseType="lpstr">
      <vt:lpstr>맑은 고딕</vt:lpstr>
      <vt:lpstr>Adobe Arabic</vt:lpstr>
      <vt:lpstr>Anaheim</vt:lpstr>
      <vt:lpstr>Arial</vt:lpstr>
      <vt:lpstr>Calibri</vt:lpstr>
      <vt:lpstr>Catamaran</vt:lpstr>
      <vt:lpstr>Century Gothic</vt:lpstr>
      <vt:lpstr>IBM Plex Sans</vt:lpstr>
      <vt:lpstr>IBM Plex Sans SemiBold</vt:lpstr>
      <vt:lpstr>Nunito Light</vt:lpstr>
      <vt:lpstr>Open Sans</vt:lpstr>
      <vt:lpstr>PT Sans</vt:lpstr>
      <vt:lpstr>Raleway</vt:lpstr>
      <vt:lpstr>Sakkal Majalla</vt:lpstr>
      <vt:lpstr>Tw Cen MT</vt:lpstr>
      <vt:lpstr>VIP TIM Regular</vt:lpstr>
      <vt:lpstr>Wingdings</vt:lpstr>
      <vt:lpstr>AI Tech Project Proposal by Slidesgo</vt:lpstr>
      <vt:lpstr>PowerPoint Presentation</vt:lpstr>
      <vt:lpstr>05</vt:lpstr>
      <vt:lpstr>أهم المخرجات الاستراتيجية للفترة 2023-2024</vt:lpstr>
      <vt:lpstr>الإطار العام </vt:lpstr>
      <vt:lpstr>الاطار العام General Framework</vt:lpstr>
      <vt:lpstr>الرؤية</vt:lpstr>
      <vt:lpstr>- التحول الرقمي  D-Transformation - التجديد الرقمي D-Innovation - الشمول الرقمي D-Inclusion - الثقة الرقمية D-Trust </vt:lpstr>
      <vt:lpstr>"بناء مستقبل رقمي عربي ذكي، آمن ومستدام "   Building a Smart, Secure and Sustainable Arab Digital Future</vt:lpstr>
      <vt:lpstr>الرسالة</vt:lpstr>
      <vt:lpstr>توجيه وتوحيد الجهود نحو تحقيق تطور رقمي يخدم المجتمع العربي بشكل شامل ومتوازن، من خلال الدمج الذكي للتكنولوجيا الذكيّة في جميع جوانب الحياة بطريقة تعزز الأمان والاستدامة و تؤسس لبناء سيادة وريادة رقميّة عربية.</vt:lpstr>
      <vt:lpstr>الركائز الاستراتيجية  Strategic Pillars</vt:lpstr>
      <vt:lpstr>مستدام</vt:lpstr>
      <vt:lpstr>مستدام</vt:lpstr>
      <vt:lpstr>PowerPoint Presentation</vt:lpstr>
      <vt:lpstr>مستقبل رقمي مستدام</vt:lpstr>
      <vt:lpstr>PowerPoint Presentation</vt:lpstr>
      <vt:lpstr>PowerPoint Presentation</vt:lpstr>
      <vt:lpstr>PowerPoint Presentation</vt:lpstr>
      <vt:lpstr>PowerPoint Presentation</vt:lpstr>
      <vt:lpstr>خطة العمل 2025-2026  </vt:lpstr>
      <vt:lpstr>مستدام</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Tech Project Proposal</dc:title>
  <dc:creator>Nada Laabidi</dc:creator>
  <cp:lastModifiedBy>Hazem Hezzah</cp:lastModifiedBy>
  <cp:revision>63</cp:revision>
  <cp:lastPrinted>2024-05-17T11:16:13Z</cp:lastPrinted>
  <dcterms:created xsi:type="dcterms:W3CDTF">2024-04-17T09:08:43Z</dcterms:created>
  <dcterms:modified xsi:type="dcterms:W3CDTF">2024-07-10T10:40:23Z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0x010100BBBB55A72B039144AAAE6CFB78585A3A</vt:lpwstr>
  </property>
</Properties>
</file>